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90" r:id="rId4"/>
    <p:sldId id="260" r:id="rId5"/>
    <p:sldId id="262" r:id="rId6"/>
    <p:sldId id="264" r:id="rId7"/>
    <p:sldId id="257" r:id="rId8"/>
    <p:sldId id="282" r:id="rId9"/>
    <p:sldId id="259" r:id="rId10"/>
    <p:sldId id="258" r:id="rId11"/>
    <p:sldId id="286" r:id="rId12"/>
    <p:sldId id="261" r:id="rId13"/>
    <p:sldId id="291" r:id="rId14"/>
    <p:sldId id="263" r:id="rId15"/>
    <p:sldId id="293" r:id="rId16"/>
    <p:sldId id="275" r:id="rId17"/>
    <p:sldId id="294" r:id="rId18"/>
    <p:sldId id="295" r:id="rId19"/>
    <p:sldId id="297" r:id="rId20"/>
    <p:sldId id="300" r:id="rId21"/>
    <p:sldId id="296" r:id="rId22"/>
    <p:sldId id="299" r:id="rId23"/>
    <p:sldId id="274" r:id="rId24"/>
    <p:sldId id="273" r:id="rId25"/>
    <p:sldId id="270" r:id="rId26"/>
    <p:sldId id="268" r:id="rId27"/>
    <p:sldId id="287" r:id="rId28"/>
    <p:sldId id="289" r:id="rId29"/>
    <p:sldId id="292" r:id="rId30"/>
    <p:sldId id="272" r:id="rId31"/>
    <p:sldId id="271" r:id="rId32"/>
    <p:sldId id="305" r:id="rId33"/>
    <p:sldId id="306" r:id="rId34"/>
    <p:sldId id="288" r:id="rId35"/>
    <p:sldId id="269" r:id="rId36"/>
    <p:sldId id="301" r:id="rId37"/>
    <p:sldId id="302" r:id="rId38"/>
    <p:sldId id="267" r:id="rId39"/>
    <p:sldId id="281" r:id="rId40"/>
    <p:sldId id="303" r:id="rId41"/>
    <p:sldId id="266" r:id="rId42"/>
    <p:sldId id="304" r:id="rId43"/>
    <p:sldId id="280" r:id="rId44"/>
    <p:sldId id="279" r:id="rId45"/>
    <p:sldId id="27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138"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30T06:30:25.167"/>
    </inkml:context>
    <inkml:brush xml:id="br0">
      <inkml:brushProperty name="width" value="0.05" units="cm"/>
      <inkml:brushProperty name="height" value="0.05" units="cm"/>
    </inkml:brush>
  </inkml:definitions>
  <inkml:trace contextRef="#ctx0" brushRef="#br0">1 6 8484,'0'3'512,"0"-6"-480,0 6 144,3-6-96,-3-3 0,-3 12 0,3-12-80,3 21 0,-3-18-512,0 6-897,0 6-784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30T06:30:25.520"/>
    </inkml:context>
    <inkml:brush xml:id="br0">
      <inkml:brushProperty name="width" value="0.05" units="cm"/>
      <inkml:brushProperty name="height" value="0.05" units="cm"/>
    </inkml:brush>
  </inkml:definitions>
  <inkml:trace contextRef="#ctx0" brushRef="#br0">0 47 5779,'0'0'3089,"0"-20"-2785,4 43-272,-4-11 0,0-32 0,0 8-32,0 18-416,3-21-384,3-6-673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F9EA-9932-4CD8-A4AE-54910DA88D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9B4AD62-DAD7-42A2-B752-993F6C4E76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DBB9D1-FFD2-468E-A10E-2E055D11C1AB}"/>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5" name="Footer Placeholder 4">
            <a:extLst>
              <a:ext uri="{FF2B5EF4-FFF2-40B4-BE49-F238E27FC236}">
                <a16:creationId xmlns:a16="http://schemas.microsoft.com/office/drawing/2014/main" id="{157B0087-010D-418F-8802-D5AD8673A2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EDC6902-FD58-4ECB-803B-43A8BE637E09}"/>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1005462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E06A-5FA2-4F5D-A015-894E9F9977A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FB102CE-4CA3-46E4-AA3F-3775EE749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C410A5A-0AB8-46C4-AC9A-D0425FB3DB10}"/>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5" name="Footer Placeholder 4">
            <a:extLst>
              <a:ext uri="{FF2B5EF4-FFF2-40B4-BE49-F238E27FC236}">
                <a16:creationId xmlns:a16="http://schemas.microsoft.com/office/drawing/2014/main" id="{9B259CD6-5EF3-4CFE-BD30-3EB2A6FB3F0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ED4095F-3827-4404-A31F-00E04D368424}"/>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22520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C43200-25CA-476B-A716-EEAF419EC3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49728AC-28E0-4706-88FC-01FD7179E1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9880ED7-5AF1-4767-BDE6-85BDF464B775}"/>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5" name="Footer Placeholder 4">
            <a:extLst>
              <a:ext uri="{FF2B5EF4-FFF2-40B4-BE49-F238E27FC236}">
                <a16:creationId xmlns:a16="http://schemas.microsoft.com/office/drawing/2014/main" id="{363340BE-6B20-42BA-8834-26A9ABFB14F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ECB3514-4D43-40FA-A342-F816D2AFEE39}"/>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4189397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BB7D-EFF4-41DB-BF3D-4466ECFBB86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236F287-99C2-44CA-A0F6-34FC34A1C6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CF72D98-5A05-4565-BB54-564970C8C77D}"/>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5" name="Footer Placeholder 4">
            <a:extLst>
              <a:ext uri="{FF2B5EF4-FFF2-40B4-BE49-F238E27FC236}">
                <a16:creationId xmlns:a16="http://schemas.microsoft.com/office/drawing/2014/main" id="{400298EC-55F0-4EFB-9631-82ABD6822DA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463F68-C7DF-4CA8-A881-6D2EAE2ED68D}"/>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4017724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9A98-FB37-4F20-B91B-7F9397B851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9F92458-914F-42D6-B106-CF7519521E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4E572A-F5C6-466F-A138-32FB3CFE3942}"/>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5" name="Footer Placeholder 4">
            <a:extLst>
              <a:ext uri="{FF2B5EF4-FFF2-40B4-BE49-F238E27FC236}">
                <a16:creationId xmlns:a16="http://schemas.microsoft.com/office/drawing/2014/main" id="{AC1B30BB-A45F-410A-B431-0CC7FF24C4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95F29CA-667B-4917-AFA7-DABC67329BF7}"/>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2570056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EF8C1-5F63-4485-880F-70D9137E82B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F53A9B6-1767-4336-BDCF-5267A3F16C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A439BD8-8D00-4526-B8DD-CCA613848A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800F475C-BD28-45EF-B929-121FA4F71254}"/>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6" name="Footer Placeholder 5">
            <a:extLst>
              <a:ext uri="{FF2B5EF4-FFF2-40B4-BE49-F238E27FC236}">
                <a16:creationId xmlns:a16="http://schemas.microsoft.com/office/drawing/2014/main" id="{2E51FEF7-399F-43A4-92A5-DD135D218CD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31CC8C2-2B09-466B-9ABD-7DABC5A012C6}"/>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16333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5458-CF5B-458E-98C7-E8709585388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D89E1DF-3146-4FF8-87C2-2292F3BF80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7D05FC-4D01-4F63-A473-CED8983BA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2D4AECC-A71A-433B-B601-793736BAE4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87E9F2-A013-4B2A-9E35-8D55C08720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A8123D6-D0A1-4270-912B-1E9ABCC20C45}"/>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8" name="Footer Placeholder 7">
            <a:extLst>
              <a:ext uri="{FF2B5EF4-FFF2-40B4-BE49-F238E27FC236}">
                <a16:creationId xmlns:a16="http://schemas.microsoft.com/office/drawing/2014/main" id="{32CC1F9C-FE1C-42CD-AAA6-7ECCCE9450F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7BC5B69-8126-4781-A923-935EAB29505D}"/>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258542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7BA5-1BE0-4C33-803D-F697689BF49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733764B-2FEB-4899-A4CF-4CDD23EA94C9}"/>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4" name="Footer Placeholder 3">
            <a:extLst>
              <a:ext uri="{FF2B5EF4-FFF2-40B4-BE49-F238E27FC236}">
                <a16:creationId xmlns:a16="http://schemas.microsoft.com/office/drawing/2014/main" id="{FA3CC5A4-D38A-4642-89BC-864EE543DD1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3663F01-3548-4724-AE98-DE5217B9D677}"/>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1330795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7EEDE-E1B4-4C2D-A86E-9122B1A5DD28}"/>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3" name="Footer Placeholder 2">
            <a:extLst>
              <a:ext uri="{FF2B5EF4-FFF2-40B4-BE49-F238E27FC236}">
                <a16:creationId xmlns:a16="http://schemas.microsoft.com/office/drawing/2014/main" id="{2BB7C948-3F66-4D8D-AB3A-5CF10369CD4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7F36B9C-9352-467C-AA73-72FCA2342FF3}"/>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2905941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398ED-6DBD-4524-83B0-9FCEFB410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7F08D51-6196-40EE-9475-FB5E46B1A6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71422F8-47BF-4414-8A13-E93AC0F528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1B11C3-2CFF-4386-81CF-58CDA080232B}"/>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6" name="Footer Placeholder 5">
            <a:extLst>
              <a:ext uri="{FF2B5EF4-FFF2-40B4-BE49-F238E27FC236}">
                <a16:creationId xmlns:a16="http://schemas.microsoft.com/office/drawing/2014/main" id="{ABBA0600-A165-4EB5-BEE1-BAAD90A209B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86CE73-7EDE-4DD5-B88F-553C6D6112F4}"/>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142164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6B3E-3BFD-4F3B-B45B-96A0A9079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97D9527-EF8E-4E48-B877-DDBEE231FA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5B7335B-C178-41DD-9DB4-588CB4088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2D024-2805-4031-95CB-89ED13CC9485}"/>
              </a:ext>
            </a:extLst>
          </p:cNvPr>
          <p:cNvSpPr>
            <a:spLocks noGrp="1"/>
          </p:cNvSpPr>
          <p:nvPr>
            <p:ph type="dt" sz="half" idx="10"/>
          </p:nvPr>
        </p:nvSpPr>
        <p:spPr/>
        <p:txBody>
          <a:bodyPr/>
          <a:lstStyle/>
          <a:p>
            <a:fld id="{5446E5C1-8CB9-4738-9A61-AD4477F7D1C1}" type="datetimeFigureOut">
              <a:rPr lang="en-AU" smtClean="0"/>
              <a:t>27/09/2019</a:t>
            </a:fld>
            <a:endParaRPr lang="en-AU"/>
          </a:p>
        </p:txBody>
      </p:sp>
      <p:sp>
        <p:nvSpPr>
          <p:cNvPr id="6" name="Footer Placeholder 5">
            <a:extLst>
              <a:ext uri="{FF2B5EF4-FFF2-40B4-BE49-F238E27FC236}">
                <a16:creationId xmlns:a16="http://schemas.microsoft.com/office/drawing/2014/main" id="{DED8CDF1-D358-40FC-A21D-B283E4F0629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DE2726A-01E7-4F66-A734-CB13EAD8CC3F}"/>
              </a:ext>
            </a:extLst>
          </p:cNvPr>
          <p:cNvSpPr>
            <a:spLocks noGrp="1"/>
          </p:cNvSpPr>
          <p:nvPr>
            <p:ph type="sldNum" sz="quarter" idx="12"/>
          </p:nvPr>
        </p:nvSpPr>
        <p:spPr/>
        <p:txBody>
          <a:bodyPr/>
          <a:lstStyle/>
          <a:p>
            <a:fld id="{6602A915-42A1-4217-92B0-266638FE3F14}" type="slidenum">
              <a:rPr lang="en-AU" smtClean="0"/>
              <a:t>‹#›</a:t>
            </a:fld>
            <a:endParaRPr lang="en-AU"/>
          </a:p>
        </p:txBody>
      </p:sp>
    </p:spTree>
    <p:extLst>
      <p:ext uri="{BB962C8B-B14F-4D97-AF65-F5344CB8AC3E}">
        <p14:creationId xmlns:p14="http://schemas.microsoft.com/office/powerpoint/2010/main" val="301486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F2EB6-6824-4D7E-8C7B-D57B3110F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6E04740-D3B2-4579-8C5A-4D940A0D15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298BD9-B7CB-4170-A642-DC0F7C7046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6E5C1-8CB9-4738-9A61-AD4477F7D1C1}" type="datetimeFigureOut">
              <a:rPr lang="en-AU" smtClean="0"/>
              <a:t>27/09/2019</a:t>
            </a:fld>
            <a:endParaRPr lang="en-AU"/>
          </a:p>
        </p:txBody>
      </p:sp>
      <p:sp>
        <p:nvSpPr>
          <p:cNvPr id="5" name="Footer Placeholder 4">
            <a:extLst>
              <a:ext uri="{FF2B5EF4-FFF2-40B4-BE49-F238E27FC236}">
                <a16:creationId xmlns:a16="http://schemas.microsoft.com/office/drawing/2014/main" id="{21700411-2E3B-406E-9EB4-6102F19786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2865CC9-1D21-45A3-AF83-1C378FD879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2A915-42A1-4217-92B0-266638FE3F14}" type="slidenum">
              <a:rPr lang="en-AU" smtClean="0"/>
              <a:t>‹#›</a:t>
            </a:fld>
            <a:endParaRPr lang="en-AU"/>
          </a:p>
        </p:txBody>
      </p:sp>
    </p:spTree>
    <p:extLst>
      <p:ext uri="{BB962C8B-B14F-4D97-AF65-F5344CB8AC3E}">
        <p14:creationId xmlns:p14="http://schemas.microsoft.com/office/powerpoint/2010/main" val="2078596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microsoft.com/office/2007/relationships/hdphoto" Target="../media/hdphoto1.wdp"/><Relationship Id="rId7" Type="http://schemas.microsoft.com/office/2007/relationships/hdphoto" Target="../media/hdphoto2.wdp"/><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0" Type="http://schemas.microsoft.com/office/2007/relationships/hdphoto" Target="../media/hdphoto3.wdp"/><Relationship Id="rId4" Type="http://schemas.openxmlformats.org/officeDocument/2006/relationships/image" Target="../media/image4.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1.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4.jfif"/><Relationship Id="rId12" Type="http://schemas.openxmlformats.org/officeDocument/2006/relationships/image" Target="../media/image19.jpg"/><Relationship Id="rId2" Type="http://schemas.openxmlformats.org/officeDocument/2006/relationships/image" Target="../media/image2.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1.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fif"/><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29.jpg"/><Relationship Id="rId3" Type="http://schemas.microsoft.com/office/2007/relationships/hdphoto" Target="../media/hdphoto1.wdp"/><Relationship Id="rId7" Type="http://schemas.openxmlformats.org/officeDocument/2006/relationships/image" Target="../media/image24.png"/><Relationship Id="rId12"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31.png"/><Relationship Id="rId10" Type="http://schemas.openxmlformats.org/officeDocument/2006/relationships/image" Target="../media/image26.jpg"/><Relationship Id="rId4" Type="http://schemas.openxmlformats.org/officeDocument/2006/relationships/image" Target="../media/image18.jpg"/><Relationship Id="rId9" Type="http://schemas.openxmlformats.org/officeDocument/2006/relationships/image" Target="../media/image25.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6.jpg"/><Relationship Id="rId3" Type="http://schemas.microsoft.com/office/2007/relationships/hdphoto" Target="../media/hdphoto1.wdp"/><Relationship Id="rId7"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jp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hdphoto" Target="../media/hdphoto1.wdp"/><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26.jpg"/><Relationship Id="rId9"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 Id="rId9" Type="http://schemas.openxmlformats.org/officeDocument/2006/relationships/image" Target="../media/image50.jp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1.wdp"/><Relationship Id="rId7"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jpg"/><Relationship Id="rId4" Type="http://schemas.openxmlformats.org/officeDocument/2006/relationships/image" Target="../media/image27.PNG"/><Relationship Id="rId9" Type="http://schemas.microsoft.com/office/2007/relationships/hdphoto" Target="../media/hdphoto8.wdp"/></Relationships>
</file>

<file path=ppt/slides/_rels/slide22.xml.rels><?xml version="1.0" encoding="UTF-8" standalone="yes"?>
<Relationships xmlns="http://schemas.openxmlformats.org/package/2006/relationships"><Relationship Id="rId8" Type="http://schemas.openxmlformats.org/officeDocument/2006/relationships/image" Target="../media/image59.jpg"/><Relationship Id="rId3" Type="http://schemas.microsoft.com/office/2007/relationships/hdphoto" Target="../media/hdphoto1.wdp"/><Relationship Id="rId7"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7.jpg"/><Relationship Id="rId5" Type="http://schemas.microsoft.com/office/2007/relationships/hdphoto" Target="../media/hdphoto9.wdp"/><Relationship Id="rId10" Type="http://schemas.openxmlformats.org/officeDocument/2006/relationships/image" Target="../media/image61.jpg"/><Relationship Id="rId4" Type="http://schemas.openxmlformats.org/officeDocument/2006/relationships/image" Target="../media/image56.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69.png"/><Relationship Id="rId18" Type="http://schemas.microsoft.com/office/2007/relationships/hdphoto" Target="../media/hdphoto14.wdp"/><Relationship Id="rId3" Type="http://schemas.microsoft.com/office/2007/relationships/hdphoto" Target="../media/hdphoto1.wdp"/><Relationship Id="rId7" Type="http://schemas.microsoft.com/office/2007/relationships/hdphoto" Target="../media/hdphoto10.wdp"/><Relationship Id="rId12" Type="http://schemas.microsoft.com/office/2007/relationships/hdphoto" Target="../media/hdphoto11.wdp"/><Relationship Id="rId17" Type="http://schemas.openxmlformats.org/officeDocument/2006/relationships/image" Target="../media/image71.png"/><Relationship Id="rId2" Type="http://schemas.openxmlformats.org/officeDocument/2006/relationships/image" Target="../media/image2.png"/><Relationship Id="rId16"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jpg"/><Relationship Id="rId15" Type="http://schemas.openxmlformats.org/officeDocument/2006/relationships/image" Target="../media/image70.png"/><Relationship Id="rId10" Type="http://schemas.openxmlformats.org/officeDocument/2006/relationships/image" Target="../media/image67.jpg"/><Relationship Id="rId4" Type="http://schemas.openxmlformats.org/officeDocument/2006/relationships/image" Target="../media/image62.jpg"/><Relationship Id="rId9" Type="http://schemas.openxmlformats.org/officeDocument/2006/relationships/image" Target="../media/image66.jfif"/><Relationship Id="rId14" Type="http://schemas.microsoft.com/office/2007/relationships/hdphoto" Target="../media/hdphoto12.wdp"/></Relationships>
</file>

<file path=ppt/slides/_rels/slide24.xml.rels><?xml version="1.0" encoding="UTF-8" standalone="yes"?>
<Relationships xmlns="http://schemas.openxmlformats.org/package/2006/relationships"><Relationship Id="rId8" Type="http://schemas.openxmlformats.org/officeDocument/2006/relationships/image" Target="../media/image76.jpg"/><Relationship Id="rId13" Type="http://schemas.openxmlformats.org/officeDocument/2006/relationships/image" Target="../media/image80.png"/><Relationship Id="rId3" Type="http://schemas.microsoft.com/office/2007/relationships/hdphoto" Target="../media/hdphoto1.wdp"/><Relationship Id="rId7" Type="http://schemas.openxmlformats.org/officeDocument/2006/relationships/image" Target="../media/image75.jpg"/><Relationship Id="rId12" Type="http://schemas.microsoft.com/office/2007/relationships/hdphoto" Target="../media/hdphoto15.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4.jpg"/><Relationship Id="rId11" Type="http://schemas.openxmlformats.org/officeDocument/2006/relationships/image" Target="../media/image79.png"/><Relationship Id="rId5" Type="http://schemas.openxmlformats.org/officeDocument/2006/relationships/image" Target="../media/image73.jpg"/><Relationship Id="rId10" Type="http://schemas.openxmlformats.org/officeDocument/2006/relationships/image" Target="../media/image78.png"/><Relationship Id="rId4" Type="http://schemas.openxmlformats.org/officeDocument/2006/relationships/image" Target="../media/image72.jpg"/><Relationship Id="rId9" Type="http://schemas.openxmlformats.org/officeDocument/2006/relationships/image" Target="../media/image77.PNG"/><Relationship Id="rId14" Type="http://schemas.microsoft.com/office/2007/relationships/hdphoto" Target="../media/hdphoto16.wdp"/></Relationships>
</file>

<file path=ppt/slides/_rels/slide25.xml.rels><?xml version="1.0" encoding="UTF-8" standalone="yes"?>
<Relationships xmlns="http://schemas.openxmlformats.org/package/2006/relationships"><Relationship Id="rId8" Type="http://schemas.openxmlformats.org/officeDocument/2006/relationships/image" Target="../media/image83.jpg"/><Relationship Id="rId3" Type="http://schemas.microsoft.com/office/2007/relationships/hdphoto" Target="../media/hdphoto1.wdp"/><Relationship Id="rId7" Type="http://schemas.openxmlformats.org/officeDocument/2006/relationships/image" Target="../media/image82.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25.png"/><Relationship Id="rId4" Type="http://schemas.openxmlformats.org/officeDocument/2006/relationships/image" Target="../media/image35.jpg"/><Relationship Id="rId9" Type="http://schemas.openxmlformats.org/officeDocument/2006/relationships/image" Target="../media/image84.jpg"/></Relationships>
</file>

<file path=ppt/slides/_rels/slide26.xml.rels><?xml version="1.0" encoding="UTF-8" standalone="yes"?>
<Relationships xmlns="http://schemas.openxmlformats.org/package/2006/relationships"><Relationship Id="rId8" Type="http://schemas.openxmlformats.org/officeDocument/2006/relationships/image" Target="../media/image89.jpg"/><Relationship Id="rId3" Type="http://schemas.microsoft.com/office/2007/relationships/hdphoto" Target="../media/hdphoto1.wdp"/><Relationship Id="rId7" Type="http://schemas.openxmlformats.org/officeDocument/2006/relationships/image" Target="../media/image8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jpg"/><Relationship Id="rId10" Type="http://schemas.openxmlformats.org/officeDocument/2006/relationships/image" Target="../media/image91.png"/><Relationship Id="rId4" Type="http://schemas.openxmlformats.org/officeDocument/2006/relationships/image" Target="../media/image85.jpg"/><Relationship Id="rId9" Type="http://schemas.openxmlformats.org/officeDocument/2006/relationships/image" Target="../media/image90.jpg"/></Relationships>
</file>

<file path=ppt/slides/_rels/slide27.xml.rels><?xml version="1.0" encoding="UTF-8" standalone="yes"?>
<Relationships xmlns="http://schemas.openxmlformats.org/package/2006/relationships"><Relationship Id="rId8" Type="http://schemas.openxmlformats.org/officeDocument/2006/relationships/image" Target="../media/image96.jpeg"/><Relationship Id="rId3" Type="http://schemas.microsoft.com/office/2007/relationships/hdphoto" Target="../media/hdphoto1.wdp"/><Relationship Id="rId7" Type="http://schemas.openxmlformats.org/officeDocument/2006/relationships/image" Target="../media/image9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jpg"/><Relationship Id="rId4" Type="http://schemas.openxmlformats.org/officeDocument/2006/relationships/image" Target="../media/image92.jp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wdp"/><Relationship Id="rId7"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100.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microsoft.com/office/2007/relationships/hdphoto" Target="../media/hdphoto1.wdp"/><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image" Target="../media/image2.png"/><Relationship Id="rId16"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microsoft.com/office/2007/relationships/hdphoto" Target="../media/hdphoto1.wdp"/><Relationship Id="rId7" Type="http://schemas.openxmlformats.org/officeDocument/2006/relationships/image" Target="../media/image1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jpg"/><Relationship Id="rId10" Type="http://schemas.openxmlformats.org/officeDocument/2006/relationships/image" Target="../media/image124.png"/><Relationship Id="rId4" Type="http://schemas.openxmlformats.org/officeDocument/2006/relationships/image" Target="../media/image118.jpg"/><Relationship Id="rId9" Type="http://schemas.openxmlformats.org/officeDocument/2006/relationships/image" Target="../media/image123.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3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microsoft.com/office/2007/relationships/hdphoto" Target="../media/hdphoto1.wdp"/><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image" Target="../media/image2.png"/><Relationship Id="rId16"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35.xml.rels><?xml version="1.0" encoding="UTF-8" standalone="yes"?>
<Relationships xmlns="http://schemas.openxmlformats.org/package/2006/relationships"><Relationship Id="rId8" Type="http://schemas.microsoft.com/office/2007/relationships/hdphoto" Target="../media/hdphoto19.wdp"/><Relationship Id="rId3" Type="http://schemas.microsoft.com/office/2007/relationships/hdphoto" Target="../media/hdphoto1.wdp"/><Relationship Id="rId7" Type="http://schemas.openxmlformats.org/officeDocument/2006/relationships/image" Target="../media/image14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47.png"/><Relationship Id="rId4" Type="http://schemas.openxmlformats.org/officeDocument/2006/relationships/image" Target="../media/image142.png"/><Relationship Id="rId9" Type="http://schemas.openxmlformats.org/officeDocument/2006/relationships/image" Target="../media/image146.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37.xml.rels><?xml version="1.0" encoding="UTF-8" standalone="yes"?>
<Relationships xmlns="http://schemas.openxmlformats.org/package/2006/relationships"><Relationship Id="rId8" Type="http://schemas.openxmlformats.org/officeDocument/2006/relationships/image" Target="../media/image154.png"/><Relationship Id="rId3" Type="http://schemas.microsoft.com/office/2007/relationships/hdphoto" Target="../media/hdphoto1.wdp"/><Relationship Id="rId7" Type="http://schemas.openxmlformats.org/officeDocument/2006/relationships/image" Target="../media/image15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39.xml.rels><?xml version="1.0" encoding="UTF-8" standalone="yes"?>
<Relationships xmlns="http://schemas.openxmlformats.org/package/2006/relationships"><Relationship Id="rId8" Type="http://schemas.openxmlformats.org/officeDocument/2006/relationships/image" Target="../media/image161.png"/><Relationship Id="rId3" Type="http://schemas.microsoft.com/office/2007/relationships/hdphoto" Target="../media/hdphoto1.wdp"/><Relationship Id="rId7" Type="http://schemas.openxmlformats.org/officeDocument/2006/relationships/image" Target="../media/image16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41.xml.rels><?xml version="1.0" encoding="UTF-8" standalone="yes"?>
<Relationships xmlns="http://schemas.openxmlformats.org/package/2006/relationships"><Relationship Id="rId8" Type="http://schemas.openxmlformats.org/officeDocument/2006/relationships/image" Target="../media/image168.png"/><Relationship Id="rId3" Type="http://schemas.microsoft.com/office/2007/relationships/hdphoto" Target="../media/hdphoto1.wdp"/><Relationship Id="rId7" Type="http://schemas.openxmlformats.org/officeDocument/2006/relationships/image" Target="../media/image16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44.xml.rels><?xml version="1.0" encoding="UTF-8" standalone="yes"?>
<Relationships xmlns="http://schemas.openxmlformats.org/package/2006/relationships"><Relationship Id="rId8" Type="http://schemas.openxmlformats.org/officeDocument/2006/relationships/image" Target="../media/image177.png"/><Relationship Id="rId3" Type="http://schemas.microsoft.com/office/2007/relationships/hdphoto" Target="../media/hdphoto1.wdp"/><Relationship Id="rId7" Type="http://schemas.openxmlformats.org/officeDocument/2006/relationships/image" Target="../media/image17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microsoft.com/office/2007/relationships/hdphoto" Target="../media/hdphoto20.wdp"/></Relationships>
</file>

<file path=ppt/slides/_rels/slide45.xml.rels><?xml version="1.0" encoding="UTF-8" standalone="yes"?>
<Relationships xmlns="http://schemas.openxmlformats.org/package/2006/relationships"><Relationship Id="rId8" Type="http://schemas.openxmlformats.org/officeDocument/2006/relationships/image" Target="../media/image182.png"/><Relationship Id="rId3" Type="http://schemas.microsoft.com/office/2007/relationships/hdphoto" Target="../media/hdphoto1.wdp"/><Relationship Id="rId7" Type="http://schemas.openxmlformats.org/officeDocument/2006/relationships/image" Target="../media/image18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10" Type="http://schemas.microsoft.com/office/2007/relationships/hdphoto" Target="../media/hdphoto21.wdp"/><Relationship Id="rId4" Type="http://schemas.openxmlformats.org/officeDocument/2006/relationships/image" Target="../media/image178.png"/><Relationship Id="rId9" Type="http://schemas.openxmlformats.org/officeDocument/2006/relationships/image" Target="../media/image18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21849C-A8B4-46E1-8B91-CD9F53748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3" y="0"/>
            <a:ext cx="12138053" cy="6858000"/>
          </a:xfrm>
          <a:prstGeom prst="rect">
            <a:avLst/>
          </a:prstGeom>
        </p:spPr>
      </p:pic>
      <p:sp>
        <p:nvSpPr>
          <p:cNvPr id="2" name="Title 1">
            <a:extLst>
              <a:ext uri="{FF2B5EF4-FFF2-40B4-BE49-F238E27FC236}">
                <a16:creationId xmlns:a16="http://schemas.microsoft.com/office/drawing/2014/main" id="{4C77864D-2C71-419C-955D-99348A005142}"/>
              </a:ext>
            </a:extLst>
          </p:cNvPr>
          <p:cNvSpPr>
            <a:spLocks noGrp="1"/>
          </p:cNvSpPr>
          <p:nvPr>
            <p:ph type="ctrTitle"/>
          </p:nvPr>
        </p:nvSpPr>
        <p:spPr>
          <a:xfrm>
            <a:off x="1374257" y="3018122"/>
            <a:ext cx="9144000" cy="2387600"/>
          </a:xfrm>
        </p:spPr>
        <p:txBody>
          <a:bodyPr/>
          <a:lstStyle/>
          <a:p>
            <a:br>
              <a:rPr lang="en-US" dirty="0"/>
            </a:br>
            <a:r>
              <a:rPr lang="en-US" b="1" dirty="0">
                <a:effectLst>
                  <a:outerShdw blurRad="38100" dist="38100" dir="2700000" algn="tl">
                    <a:srgbClr val="000000">
                      <a:alpha val="43137"/>
                    </a:srgbClr>
                  </a:outerShdw>
                </a:effectLst>
              </a:rPr>
              <a:t>Art Bible</a:t>
            </a:r>
            <a:endParaRPr lang="en-AU" b="1" dirty="0">
              <a:effectLst>
                <a:outerShdw blurRad="38100" dist="38100" dir="2700000" algn="tl">
                  <a:srgbClr val="000000">
                    <a:alpha val="43137"/>
                  </a:srgbClr>
                </a:outerShdw>
              </a:effectLst>
            </a:endParaRPr>
          </a:p>
        </p:txBody>
      </p:sp>
      <p:sp>
        <p:nvSpPr>
          <p:cNvPr id="8" name="Title 1">
            <a:extLst>
              <a:ext uri="{FF2B5EF4-FFF2-40B4-BE49-F238E27FC236}">
                <a16:creationId xmlns:a16="http://schemas.microsoft.com/office/drawing/2014/main" id="{B4E25186-A447-403F-B288-67367759E0E5}"/>
              </a:ext>
            </a:extLst>
          </p:cNvPr>
          <p:cNvSpPr txBox="1">
            <a:spLocks/>
          </p:cNvSpPr>
          <p:nvPr/>
        </p:nvSpPr>
        <p:spPr>
          <a:xfrm>
            <a:off x="1374257" y="4002739"/>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dirty="0"/>
            </a:br>
            <a:r>
              <a:rPr lang="en-US" sz="3200" b="1" dirty="0">
                <a:effectLst>
                  <a:outerShdw blurRad="38100" dist="38100" dir="2700000" algn="tl">
                    <a:srgbClr val="000000">
                      <a:alpha val="43137"/>
                    </a:srgbClr>
                  </a:outerShdw>
                </a:effectLst>
              </a:rPr>
              <a:t>Camo Collective</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2590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D78B25-FEE7-4D67-93A1-924DD44671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3002D8D6-399A-4E1C-9AA3-D2F7B37F4665}"/>
              </a:ext>
            </a:extLst>
          </p:cNvPr>
          <p:cNvSpPr>
            <a:spLocks noGrp="1"/>
          </p:cNvSpPr>
          <p:nvPr>
            <p:ph type="title"/>
          </p:nvPr>
        </p:nvSpPr>
        <p:spPr>
          <a:xfrm>
            <a:off x="767179" y="-123147"/>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Tiers</a:t>
            </a:r>
            <a:endParaRPr lang="en-AU" b="1"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FC32C8E-DEC2-4994-A02B-CD9CBABDD0C5}"/>
              </a:ext>
            </a:extLst>
          </p:cNvPr>
          <p:cNvSpPr>
            <a:spLocks noGrp="1"/>
          </p:cNvSpPr>
          <p:nvPr>
            <p:ph idx="1"/>
          </p:nvPr>
        </p:nvSpPr>
        <p:spPr>
          <a:xfrm>
            <a:off x="838200" y="852256"/>
            <a:ext cx="10515600" cy="5868140"/>
          </a:xfrm>
        </p:spPr>
        <p:txBody>
          <a:bodyPr>
            <a:normAutofit fontScale="85000" lnSpcReduction="20000"/>
          </a:bodyPr>
          <a:lstStyle/>
          <a:p>
            <a:pPr marL="0" indent="0" algn="ctr">
              <a:buNone/>
            </a:pPr>
            <a:r>
              <a:rPr lang="en-US" b="1" dirty="0">
                <a:effectLst>
                  <a:outerShdw blurRad="38100" dist="38100" dir="2700000" algn="tl">
                    <a:srgbClr val="000000">
                      <a:alpha val="43137"/>
                    </a:srgbClr>
                  </a:outerShdw>
                </a:effectLst>
              </a:rPr>
              <a:t>Tier 1</a:t>
            </a:r>
          </a:p>
          <a:p>
            <a:pPr algn="ctr">
              <a:buFont typeface="Wingdings" panose="05000000000000000000" pitchFamily="2" charset="2"/>
              <a:buChar char="q"/>
            </a:pPr>
            <a:r>
              <a:rPr lang="en-AU" dirty="0">
                <a:solidFill>
                  <a:schemeClr val="bg1">
                    <a:lumMod val="85000"/>
                  </a:schemeClr>
                </a:solidFill>
              </a:rPr>
              <a:t>Castle</a:t>
            </a:r>
          </a:p>
          <a:p>
            <a:pPr algn="ctr">
              <a:buFont typeface="Wingdings" panose="05000000000000000000" pitchFamily="2" charset="2"/>
              <a:buChar char="q"/>
            </a:pPr>
            <a:r>
              <a:rPr lang="en-AU" dirty="0">
                <a:solidFill>
                  <a:schemeClr val="bg1">
                    <a:lumMod val="85000"/>
                  </a:schemeClr>
                </a:solidFill>
              </a:rPr>
              <a:t>Characters/Creatures</a:t>
            </a:r>
          </a:p>
          <a:p>
            <a:pPr algn="ctr">
              <a:buFont typeface="Wingdings" panose="05000000000000000000" pitchFamily="2" charset="2"/>
              <a:buChar char="q"/>
            </a:pPr>
            <a:r>
              <a:rPr lang="en-AU" dirty="0">
                <a:solidFill>
                  <a:schemeClr val="bg1">
                    <a:lumMod val="85000"/>
                  </a:schemeClr>
                </a:solidFill>
              </a:rPr>
              <a:t>Animation</a:t>
            </a:r>
          </a:p>
          <a:p>
            <a:pPr algn="ctr">
              <a:buFont typeface="Wingdings" panose="05000000000000000000" pitchFamily="2" charset="2"/>
              <a:buChar char="q"/>
            </a:pPr>
            <a:r>
              <a:rPr lang="en-AU" dirty="0">
                <a:solidFill>
                  <a:schemeClr val="bg1">
                    <a:lumMod val="85000"/>
                  </a:schemeClr>
                </a:solidFill>
              </a:rPr>
              <a:t>Township packs</a:t>
            </a:r>
          </a:p>
          <a:p>
            <a:pPr algn="ctr">
              <a:buFont typeface="Wingdings" panose="05000000000000000000" pitchFamily="2" charset="2"/>
              <a:buChar char="q"/>
            </a:pPr>
            <a:r>
              <a:rPr lang="en-AU" dirty="0">
                <a:solidFill>
                  <a:schemeClr val="bg1">
                    <a:lumMod val="85000"/>
                  </a:schemeClr>
                </a:solidFill>
              </a:rPr>
              <a:t>Textures</a:t>
            </a:r>
          </a:p>
          <a:p>
            <a:pPr marL="0" indent="0" algn="ctr">
              <a:buNone/>
            </a:pPr>
            <a:r>
              <a:rPr lang="en-AU" b="1" dirty="0">
                <a:effectLst>
                  <a:outerShdw blurRad="38100" dist="38100" dir="2700000" algn="tl">
                    <a:srgbClr val="000000">
                      <a:alpha val="43137"/>
                    </a:srgbClr>
                  </a:outerShdw>
                </a:effectLst>
              </a:rPr>
              <a:t>Tier 2</a:t>
            </a:r>
          </a:p>
          <a:p>
            <a:pPr algn="ctr">
              <a:buFont typeface="Wingdings" panose="05000000000000000000" pitchFamily="2" charset="2"/>
              <a:buChar char="q"/>
            </a:pPr>
            <a:r>
              <a:rPr lang="en-AU" dirty="0">
                <a:solidFill>
                  <a:schemeClr val="bg1">
                    <a:lumMod val="85000"/>
                  </a:schemeClr>
                </a:solidFill>
              </a:rPr>
              <a:t>UI </a:t>
            </a:r>
          </a:p>
          <a:p>
            <a:pPr algn="ctr">
              <a:buFont typeface="Wingdings" panose="05000000000000000000" pitchFamily="2" charset="2"/>
              <a:buChar char="q"/>
            </a:pPr>
            <a:r>
              <a:rPr lang="en-AU" dirty="0">
                <a:solidFill>
                  <a:schemeClr val="bg1">
                    <a:lumMod val="85000"/>
                  </a:schemeClr>
                </a:solidFill>
              </a:rPr>
              <a:t>Particles</a:t>
            </a:r>
          </a:p>
          <a:p>
            <a:pPr algn="ctr">
              <a:buFont typeface="Wingdings" panose="05000000000000000000" pitchFamily="2" charset="2"/>
              <a:buChar char="q"/>
            </a:pPr>
            <a:r>
              <a:rPr lang="en-AU" dirty="0">
                <a:solidFill>
                  <a:schemeClr val="bg1">
                    <a:lumMod val="85000"/>
                  </a:schemeClr>
                </a:solidFill>
              </a:rPr>
              <a:t>Asset packs etc. carts, </a:t>
            </a:r>
          </a:p>
          <a:p>
            <a:pPr marL="0" indent="0" algn="ctr">
              <a:buNone/>
            </a:pPr>
            <a:r>
              <a:rPr lang="en-AU" b="1" dirty="0">
                <a:effectLst>
                  <a:outerShdw blurRad="38100" dist="38100" dir="2700000" algn="tl">
                    <a:srgbClr val="000000">
                      <a:alpha val="43137"/>
                    </a:srgbClr>
                  </a:outerShdw>
                </a:effectLst>
              </a:rPr>
              <a:t>Tier 3</a:t>
            </a:r>
          </a:p>
          <a:p>
            <a:pPr algn="ctr">
              <a:buFont typeface="Wingdings" panose="05000000000000000000" pitchFamily="2" charset="2"/>
              <a:buChar char="q"/>
            </a:pPr>
            <a:r>
              <a:rPr lang="en-AU" dirty="0">
                <a:solidFill>
                  <a:schemeClr val="bg1">
                    <a:lumMod val="85000"/>
                  </a:schemeClr>
                </a:solidFill>
              </a:rPr>
              <a:t>Extra assets</a:t>
            </a:r>
          </a:p>
          <a:p>
            <a:pPr algn="ctr">
              <a:buFont typeface="Wingdings" panose="05000000000000000000" pitchFamily="2" charset="2"/>
              <a:buChar char="q"/>
            </a:pPr>
            <a:r>
              <a:rPr lang="en-AU" dirty="0">
                <a:solidFill>
                  <a:schemeClr val="bg1">
                    <a:lumMod val="85000"/>
                  </a:schemeClr>
                </a:solidFill>
              </a:rPr>
              <a:t>Voice acting</a:t>
            </a:r>
          </a:p>
          <a:p>
            <a:pPr algn="ctr">
              <a:buFont typeface="Wingdings" panose="05000000000000000000" pitchFamily="2" charset="2"/>
              <a:buChar char="q"/>
            </a:pPr>
            <a:r>
              <a:rPr lang="en-AU" dirty="0">
                <a:solidFill>
                  <a:schemeClr val="bg1">
                    <a:lumMod val="85000"/>
                  </a:schemeClr>
                </a:solidFill>
              </a:rPr>
              <a:t>Extra Particles</a:t>
            </a:r>
          </a:p>
          <a:p>
            <a:pPr algn="ctr">
              <a:buFont typeface="Wingdings" panose="05000000000000000000" pitchFamily="2" charset="2"/>
              <a:buChar char="q"/>
            </a:pPr>
            <a:r>
              <a:rPr lang="en-AU" dirty="0">
                <a:solidFill>
                  <a:schemeClr val="bg1">
                    <a:lumMod val="85000"/>
                  </a:schemeClr>
                </a:solidFill>
              </a:rPr>
              <a:t>Extra Animation</a:t>
            </a:r>
          </a:p>
        </p:txBody>
      </p:sp>
    </p:spTree>
    <p:extLst>
      <p:ext uri="{BB962C8B-B14F-4D97-AF65-F5344CB8AC3E}">
        <p14:creationId xmlns:p14="http://schemas.microsoft.com/office/powerpoint/2010/main" val="5426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669D76-EA46-42EF-A5E5-56A63FAF450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BE8DC7B7-BBAC-49A4-A777-D23B9B963230}"/>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Tiers-Castle</a:t>
            </a:r>
            <a:endParaRPr lang="en-AU"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42C21A3E-B0AC-4EFE-ACA4-BDE7A158CB0B}"/>
              </a:ext>
            </a:extLst>
          </p:cNvPr>
          <p:cNvSpPr txBox="1"/>
          <p:nvPr/>
        </p:nvSpPr>
        <p:spPr>
          <a:xfrm>
            <a:off x="1020930" y="2050216"/>
            <a:ext cx="3385751" cy="4678204"/>
          </a:xfrm>
          <a:prstGeom prst="rect">
            <a:avLst/>
          </a:prstGeom>
          <a:noFill/>
        </p:spPr>
        <p:txBody>
          <a:bodyPr wrap="square" rtlCol="0">
            <a:spAutoFit/>
          </a:bodyPr>
          <a:lstStyle/>
          <a:p>
            <a:r>
              <a:rPr lang="en-AU" b="1" dirty="0">
                <a:effectLst>
                  <a:outerShdw blurRad="38100" dist="38100" dir="2700000" algn="tl">
                    <a:srgbClr val="000000">
                      <a:alpha val="43137"/>
                    </a:srgbClr>
                  </a:outerShdw>
                </a:effectLst>
              </a:rPr>
              <a:t>Tier 1 Assets </a:t>
            </a:r>
          </a:p>
          <a:p>
            <a:pPr lvl="1"/>
            <a:r>
              <a:rPr lang="en-AU" dirty="0">
                <a:solidFill>
                  <a:schemeClr val="bg1">
                    <a:lumMod val="85000"/>
                  </a:schemeClr>
                </a:solidFill>
              </a:rPr>
              <a:t>Castle pack </a:t>
            </a:r>
          </a:p>
          <a:p>
            <a:pPr lvl="2"/>
            <a:r>
              <a:rPr lang="en-AU" dirty="0">
                <a:solidFill>
                  <a:schemeClr val="bg1">
                    <a:lumMod val="85000"/>
                  </a:schemeClr>
                </a:solidFill>
              </a:rPr>
              <a:t>Towers </a:t>
            </a:r>
          </a:p>
          <a:p>
            <a:pPr lvl="2"/>
            <a:r>
              <a:rPr lang="en-AU" dirty="0">
                <a:solidFill>
                  <a:schemeClr val="bg1">
                    <a:lumMod val="85000"/>
                  </a:schemeClr>
                </a:solidFill>
              </a:rPr>
              <a:t>Windows </a:t>
            </a:r>
          </a:p>
          <a:p>
            <a:pPr lvl="2"/>
            <a:r>
              <a:rPr lang="en-AU" dirty="0">
                <a:solidFill>
                  <a:schemeClr val="bg1">
                    <a:lumMod val="85000"/>
                  </a:schemeClr>
                </a:solidFill>
              </a:rPr>
              <a:t>Doors </a:t>
            </a:r>
          </a:p>
          <a:p>
            <a:pPr lvl="2"/>
            <a:r>
              <a:rPr lang="en-AU" dirty="0">
                <a:solidFill>
                  <a:schemeClr val="bg1">
                    <a:lumMod val="85000"/>
                  </a:schemeClr>
                </a:solidFill>
              </a:rPr>
              <a:t>Walls and floor </a:t>
            </a:r>
          </a:p>
          <a:p>
            <a:pPr lvl="2"/>
            <a:r>
              <a:rPr lang="en-AU" dirty="0">
                <a:solidFill>
                  <a:schemeClr val="bg1">
                    <a:lumMod val="85000"/>
                  </a:schemeClr>
                </a:solidFill>
              </a:rPr>
              <a:t>Building </a:t>
            </a:r>
          </a:p>
          <a:p>
            <a:pPr lvl="2"/>
            <a:endParaRPr lang="en-AU" dirty="0"/>
          </a:p>
          <a:p>
            <a:pPr lvl="1"/>
            <a:r>
              <a:rPr lang="en-AU" b="1" dirty="0">
                <a:effectLst>
                  <a:outerShdw blurRad="38100" dist="38100" dir="2700000" algn="tl">
                    <a:srgbClr val="000000">
                      <a:alpha val="43137"/>
                    </a:srgbClr>
                  </a:outerShdw>
                </a:effectLst>
              </a:rPr>
              <a:t>Town pack </a:t>
            </a:r>
          </a:p>
          <a:p>
            <a:pPr lvl="2"/>
            <a:r>
              <a:rPr lang="en-AU" dirty="0">
                <a:solidFill>
                  <a:schemeClr val="bg1">
                    <a:lumMod val="85000"/>
                  </a:schemeClr>
                </a:solidFill>
              </a:rPr>
              <a:t>Buildings (walls, roof, Windows)</a:t>
            </a:r>
          </a:p>
          <a:p>
            <a:pPr lvl="2"/>
            <a:r>
              <a:rPr lang="en-AU" dirty="0">
                <a:solidFill>
                  <a:schemeClr val="bg1">
                    <a:lumMod val="85000"/>
                  </a:schemeClr>
                </a:solidFill>
              </a:rPr>
              <a:t>Shopping stall </a:t>
            </a:r>
          </a:p>
          <a:p>
            <a:pPr lvl="2"/>
            <a:r>
              <a:rPr lang="en-AU" dirty="0">
                <a:solidFill>
                  <a:schemeClr val="bg1">
                    <a:lumMod val="85000"/>
                  </a:schemeClr>
                </a:solidFill>
              </a:rPr>
              <a:t>Cart</a:t>
            </a:r>
          </a:p>
          <a:p>
            <a:pPr lvl="1"/>
            <a:r>
              <a:rPr lang="en-AU" b="1" dirty="0">
                <a:effectLst>
                  <a:outerShdw blurRad="38100" dist="38100" dir="2700000" algn="tl">
                    <a:srgbClr val="000000">
                      <a:alpha val="43137"/>
                    </a:srgbClr>
                  </a:outerShdw>
                </a:effectLst>
              </a:rPr>
              <a:t>Game mode items </a:t>
            </a:r>
          </a:p>
          <a:p>
            <a:pPr lvl="2"/>
            <a:r>
              <a:rPr lang="en-AU" dirty="0">
                <a:solidFill>
                  <a:schemeClr val="bg1">
                    <a:lumMod val="85000"/>
                  </a:schemeClr>
                </a:solidFill>
              </a:rPr>
              <a:t>Turkey stick </a:t>
            </a:r>
          </a:p>
          <a:p>
            <a:pPr lvl="2"/>
            <a:r>
              <a:rPr lang="en-AU" sz="1400" dirty="0"/>
              <a:t> </a:t>
            </a:r>
          </a:p>
          <a:p>
            <a:pPr lvl="2"/>
            <a:endParaRPr lang="en-AU" sz="1400" dirty="0"/>
          </a:p>
        </p:txBody>
      </p:sp>
      <p:sp>
        <p:nvSpPr>
          <p:cNvPr id="5" name="TextBox 4">
            <a:extLst>
              <a:ext uri="{FF2B5EF4-FFF2-40B4-BE49-F238E27FC236}">
                <a16:creationId xmlns:a16="http://schemas.microsoft.com/office/drawing/2014/main" id="{61CA8A18-184D-4183-9148-717020191666}"/>
              </a:ext>
            </a:extLst>
          </p:cNvPr>
          <p:cNvSpPr txBox="1"/>
          <p:nvPr/>
        </p:nvSpPr>
        <p:spPr>
          <a:xfrm>
            <a:off x="8339466" y="2296437"/>
            <a:ext cx="4259434" cy="4462760"/>
          </a:xfrm>
          <a:prstGeom prst="rect">
            <a:avLst/>
          </a:prstGeom>
          <a:noFill/>
        </p:spPr>
        <p:txBody>
          <a:bodyPr wrap="square" rtlCol="0">
            <a:spAutoFit/>
          </a:bodyPr>
          <a:lstStyle/>
          <a:p>
            <a:r>
              <a:rPr lang="en-AU" b="1" dirty="0">
                <a:effectLst>
                  <a:outerShdw blurRad="38100" dist="38100" dir="2700000" algn="tl">
                    <a:srgbClr val="000000">
                      <a:alpha val="43137"/>
                    </a:srgbClr>
                  </a:outerShdw>
                </a:effectLst>
              </a:rPr>
              <a:t>Tier 3 Assets</a:t>
            </a:r>
          </a:p>
          <a:p>
            <a:pPr lvl="1"/>
            <a:r>
              <a:rPr lang="en-AU" dirty="0">
                <a:solidFill>
                  <a:schemeClr val="bg1">
                    <a:lumMod val="85000"/>
                  </a:schemeClr>
                </a:solidFill>
              </a:rPr>
              <a:t>Flag </a:t>
            </a:r>
          </a:p>
          <a:p>
            <a:pPr lvl="1"/>
            <a:r>
              <a:rPr lang="en-AU" dirty="0">
                <a:solidFill>
                  <a:schemeClr val="bg1">
                    <a:lumMod val="85000"/>
                  </a:schemeClr>
                </a:solidFill>
              </a:rPr>
              <a:t>Well</a:t>
            </a:r>
          </a:p>
          <a:p>
            <a:pPr lvl="1"/>
            <a:r>
              <a:rPr lang="en-AU" dirty="0">
                <a:solidFill>
                  <a:schemeClr val="bg1">
                    <a:lumMod val="85000"/>
                  </a:schemeClr>
                </a:solidFill>
              </a:rPr>
              <a:t>Clothes line </a:t>
            </a:r>
          </a:p>
          <a:p>
            <a:pPr lvl="1"/>
            <a:r>
              <a:rPr lang="en-AU" dirty="0">
                <a:solidFill>
                  <a:schemeClr val="bg1">
                    <a:lumMod val="85000"/>
                  </a:schemeClr>
                </a:solidFill>
              </a:rPr>
              <a:t>Potato sacks</a:t>
            </a:r>
          </a:p>
          <a:p>
            <a:pPr lvl="1"/>
            <a:r>
              <a:rPr lang="en-AU" dirty="0">
                <a:solidFill>
                  <a:schemeClr val="bg1">
                    <a:lumMod val="85000"/>
                  </a:schemeClr>
                </a:solidFill>
              </a:rPr>
              <a:t>Wood piles </a:t>
            </a:r>
          </a:p>
          <a:p>
            <a:pPr lvl="1"/>
            <a:r>
              <a:rPr lang="en-AU" dirty="0">
                <a:solidFill>
                  <a:schemeClr val="bg1">
                    <a:lumMod val="85000"/>
                  </a:schemeClr>
                </a:solidFill>
              </a:rPr>
              <a:t>Crates </a:t>
            </a:r>
          </a:p>
          <a:p>
            <a:pPr lvl="1"/>
            <a:r>
              <a:rPr lang="en-AU" dirty="0">
                <a:solidFill>
                  <a:schemeClr val="bg1">
                    <a:lumMod val="85000"/>
                  </a:schemeClr>
                </a:solidFill>
              </a:rPr>
              <a:t>Lanterns </a:t>
            </a:r>
          </a:p>
          <a:p>
            <a:pPr lvl="1"/>
            <a:r>
              <a:rPr lang="en-AU" dirty="0">
                <a:solidFill>
                  <a:schemeClr val="bg1">
                    <a:lumMod val="85000"/>
                  </a:schemeClr>
                </a:solidFill>
              </a:rPr>
              <a:t>Benches </a:t>
            </a:r>
          </a:p>
          <a:p>
            <a:pPr lvl="1"/>
            <a:r>
              <a:rPr lang="en-AU" dirty="0">
                <a:solidFill>
                  <a:schemeClr val="bg1">
                    <a:lumMod val="85000"/>
                  </a:schemeClr>
                </a:solidFill>
              </a:rPr>
              <a:t>Statue </a:t>
            </a:r>
          </a:p>
          <a:p>
            <a:pPr lvl="1"/>
            <a:r>
              <a:rPr lang="en-AU" dirty="0">
                <a:solidFill>
                  <a:schemeClr val="bg1">
                    <a:lumMod val="85000"/>
                  </a:schemeClr>
                </a:solidFill>
              </a:rPr>
              <a:t>Fruit</a:t>
            </a:r>
          </a:p>
          <a:p>
            <a:pPr lvl="1"/>
            <a:r>
              <a:rPr lang="en-AU" dirty="0">
                <a:solidFill>
                  <a:schemeClr val="bg1">
                    <a:lumMod val="85000"/>
                  </a:schemeClr>
                </a:solidFill>
              </a:rPr>
              <a:t>Fountain  </a:t>
            </a:r>
          </a:p>
          <a:p>
            <a:pPr lvl="1"/>
            <a:r>
              <a:rPr lang="en-AU" dirty="0">
                <a:solidFill>
                  <a:schemeClr val="bg1">
                    <a:lumMod val="85000"/>
                  </a:schemeClr>
                </a:solidFill>
              </a:rPr>
              <a:t>Dragons nest </a:t>
            </a:r>
          </a:p>
          <a:p>
            <a:pPr lvl="1"/>
            <a:r>
              <a:rPr lang="en-AU" dirty="0">
                <a:solidFill>
                  <a:schemeClr val="bg1">
                    <a:lumMod val="85000"/>
                  </a:schemeClr>
                </a:solidFill>
              </a:rPr>
              <a:t>Windmill</a:t>
            </a:r>
          </a:p>
          <a:p>
            <a:r>
              <a:rPr lang="en-AU" sz="1400" dirty="0"/>
              <a:t> </a:t>
            </a:r>
          </a:p>
          <a:p>
            <a:endParaRPr lang="en-AU" dirty="0"/>
          </a:p>
        </p:txBody>
      </p:sp>
      <p:sp>
        <p:nvSpPr>
          <p:cNvPr id="6" name="TextBox 5">
            <a:extLst>
              <a:ext uri="{FF2B5EF4-FFF2-40B4-BE49-F238E27FC236}">
                <a16:creationId xmlns:a16="http://schemas.microsoft.com/office/drawing/2014/main" id="{E6BDEF32-FA33-4905-AA34-B5E8856AA3BA}"/>
              </a:ext>
            </a:extLst>
          </p:cNvPr>
          <p:cNvSpPr txBox="1"/>
          <p:nvPr/>
        </p:nvSpPr>
        <p:spPr>
          <a:xfrm>
            <a:off x="5202043" y="2416858"/>
            <a:ext cx="3080823" cy="2215991"/>
          </a:xfrm>
          <a:prstGeom prst="rect">
            <a:avLst/>
          </a:prstGeom>
          <a:noFill/>
        </p:spPr>
        <p:txBody>
          <a:bodyPr wrap="square" rtlCol="0">
            <a:spAutoFit/>
          </a:bodyPr>
          <a:lstStyle/>
          <a:p>
            <a:r>
              <a:rPr lang="en-AU" sz="2000" b="1" dirty="0">
                <a:effectLst>
                  <a:outerShdw blurRad="38100" dist="38100" dir="2700000" algn="tl">
                    <a:srgbClr val="000000">
                      <a:alpha val="43137"/>
                    </a:srgbClr>
                  </a:outerShdw>
                </a:effectLst>
              </a:rPr>
              <a:t>Tier 2 Assets</a:t>
            </a:r>
          </a:p>
          <a:p>
            <a:r>
              <a:rPr lang="en-AU" sz="2000" dirty="0">
                <a:solidFill>
                  <a:schemeClr val="bg1">
                    <a:lumMod val="85000"/>
                  </a:schemeClr>
                </a:solidFill>
              </a:rPr>
              <a:t>Rocks and trees </a:t>
            </a:r>
          </a:p>
          <a:p>
            <a:r>
              <a:rPr lang="en-AU" sz="2000" dirty="0">
                <a:solidFill>
                  <a:schemeClr val="bg1">
                    <a:lumMod val="85000"/>
                  </a:schemeClr>
                </a:solidFill>
              </a:rPr>
              <a:t>Barrels </a:t>
            </a:r>
          </a:p>
          <a:p>
            <a:r>
              <a:rPr lang="en-AU" sz="2000" dirty="0">
                <a:solidFill>
                  <a:schemeClr val="bg1">
                    <a:lumMod val="85000"/>
                  </a:schemeClr>
                </a:solidFill>
              </a:rPr>
              <a:t>Fences </a:t>
            </a:r>
          </a:p>
          <a:p>
            <a:r>
              <a:rPr lang="en-AU" sz="2000" dirty="0">
                <a:solidFill>
                  <a:schemeClr val="bg1">
                    <a:lumMod val="85000"/>
                  </a:schemeClr>
                </a:solidFill>
              </a:rPr>
              <a:t>Fruit boxes</a:t>
            </a:r>
          </a:p>
          <a:p>
            <a:r>
              <a:rPr lang="en-AU" sz="2000" dirty="0">
                <a:solidFill>
                  <a:schemeClr val="bg1">
                    <a:lumMod val="85000"/>
                  </a:schemeClr>
                </a:solidFill>
              </a:rPr>
              <a:t>Welcome sign  </a:t>
            </a:r>
          </a:p>
          <a:p>
            <a:endParaRPr lang="en-AU" dirty="0"/>
          </a:p>
        </p:txBody>
      </p:sp>
    </p:spTree>
    <p:extLst>
      <p:ext uri="{BB962C8B-B14F-4D97-AF65-F5344CB8AC3E}">
        <p14:creationId xmlns:p14="http://schemas.microsoft.com/office/powerpoint/2010/main" val="239737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54C61-5820-4897-BFF6-2B8F8686FDB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A0485A6E-E5DF-4ABB-8138-0753143CA1D8}"/>
              </a:ext>
            </a:extLst>
          </p:cNvPr>
          <p:cNvSpPr>
            <a:spLocks noGrp="1"/>
          </p:cNvSpPr>
          <p:nvPr>
            <p:ph type="title"/>
          </p:nvPr>
        </p:nvSpPr>
        <p:spPr/>
        <p:txBody>
          <a:bodyPr/>
          <a:lstStyle/>
          <a:p>
            <a:r>
              <a:rPr lang="en-US" b="1" dirty="0">
                <a:solidFill>
                  <a:schemeClr val="bg1"/>
                </a:solidFill>
                <a:effectLst>
                  <a:outerShdw blurRad="38100" dist="38100" dir="2700000" algn="tl">
                    <a:srgbClr val="000000">
                      <a:alpha val="43137"/>
                    </a:srgbClr>
                  </a:outerShdw>
                </a:effectLst>
              </a:rPr>
              <a:t>Character/Creature Animations</a:t>
            </a:r>
            <a:endParaRPr lang="en-AU" b="1"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7F2E8F9-5BB6-4599-A1C2-C7E22A483C7C}"/>
              </a:ext>
            </a:extLst>
          </p:cNvPr>
          <p:cNvSpPr>
            <a:spLocks noGrp="1"/>
          </p:cNvSpPr>
          <p:nvPr>
            <p:ph idx="1"/>
          </p:nvPr>
        </p:nvSpPr>
        <p:spPr>
          <a:xfrm>
            <a:off x="838200" y="2640442"/>
            <a:ext cx="10515600" cy="4351338"/>
          </a:xfrm>
        </p:spPr>
        <p:txBody>
          <a:bodyPr/>
          <a:lstStyle/>
          <a:p>
            <a:pPr marL="0" indent="0" algn="ctr">
              <a:buNone/>
            </a:pPr>
            <a:r>
              <a:rPr lang="en-US" dirty="0">
                <a:solidFill>
                  <a:schemeClr val="bg1">
                    <a:lumMod val="85000"/>
                  </a:schemeClr>
                </a:solidFill>
              </a:rPr>
              <a:t>Idle</a:t>
            </a:r>
          </a:p>
          <a:p>
            <a:pPr marL="0" indent="0" algn="ctr">
              <a:buNone/>
            </a:pPr>
            <a:r>
              <a:rPr lang="en-US" dirty="0">
                <a:solidFill>
                  <a:schemeClr val="bg1">
                    <a:lumMod val="85000"/>
                  </a:schemeClr>
                </a:solidFill>
              </a:rPr>
              <a:t>Run cycle</a:t>
            </a:r>
          </a:p>
          <a:p>
            <a:pPr marL="0" indent="0" algn="ctr">
              <a:buNone/>
            </a:pPr>
            <a:r>
              <a:rPr lang="en-US" dirty="0">
                <a:solidFill>
                  <a:schemeClr val="bg1">
                    <a:lumMod val="85000"/>
                  </a:schemeClr>
                </a:solidFill>
              </a:rPr>
              <a:t>Climb</a:t>
            </a:r>
          </a:p>
          <a:p>
            <a:pPr marL="0" indent="0" algn="ctr">
              <a:buNone/>
            </a:pPr>
            <a:r>
              <a:rPr lang="en-US" dirty="0">
                <a:solidFill>
                  <a:schemeClr val="bg1">
                    <a:lumMod val="85000"/>
                  </a:schemeClr>
                </a:solidFill>
              </a:rPr>
              <a:t>Knock off the pig</a:t>
            </a:r>
          </a:p>
          <a:p>
            <a:pPr marL="0" indent="0" algn="ctr">
              <a:buNone/>
            </a:pPr>
            <a:r>
              <a:rPr lang="en-US" dirty="0">
                <a:solidFill>
                  <a:schemeClr val="bg1">
                    <a:lumMod val="85000"/>
                  </a:schemeClr>
                </a:solidFill>
              </a:rPr>
              <a:t>Jump backwards when getting hit </a:t>
            </a:r>
          </a:p>
          <a:p>
            <a:pPr algn="ctr"/>
            <a:endParaRPr lang="en-AU" dirty="0"/>
          </a:p>
        </p:txBody>
      </p:sp>
      <p:sp>
        <p:nvSpPr>
          <p:cNvPr id="6" name="TextBox 5">
            <a:extLst>
              <a:ext uri="{FF2B5EF4-FFF2-40B4-BE49-F238E27FC236}">
                <a16:creationId xmlns:a16="http://schemas.microsoft.com/office/drawing/2014/main" id="{4C10F820-F90E-4CA9-A707-EF7AB03372D4}"/>
              </a:ext>
            </a:extLst>
          </p:cNvPr>
          <p:cNvSpPr txBox="1"/>
          <p:nvPr/>
        </p:nvSpPr>
        <p:spPr>
          <a:xfrm>
            <a:off x="665824" y="1580225"/>
            <a:ext cx="4935985" cy="461665"/>
          </a:xfrm>
          <a:prstGeom prst="rect">
            <a:avLst/>
          </a:prstGeom>
          <a:noFill/>
        </p:spPr>
        <p:txBody>
          <a:bodyPr wrap="square" rtlCol="0">
            <a:spAutoFit/>
          </a:bodyPr>
          <a:lstStyle/>
          <a:p>
            <a:r>
              <a:rPr lang="en-US" sz="2400" b="1" dirty="0"/>
              <a:t>Most important to least important</a:t>
            </a:r>
            <a:endParaRPr lang="en-AU" sz="2400" b="1" dirty="0"/>
          </a:p>
        </p:txBody>
      </p:sp>
    </p:spTree>
    <p:extLst>
      <p:ext uri="{BB962C8B-B14F-4D97-AF65-F5344CB8AC3E}">
        <p14:creationId xmlns:p14="http://schemas.microsoft.com/office/powerpoint/2010/main" val="248427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0296459-93BC-4734-AD08-377C8816CB1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6A12F759-5949-441C-B110-66D71E0EFF1E}"/>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Software’s</a:t>
            </a:r>
            <a:endParaRPr lang="en-AU" b="1" dirty="0">
              <a:solidFill>
                <a:schemeClr val="bg1"/>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99D55976-47B4-4FBD-9F95-20F979E93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40" y="4354693"/>
            <a:ext cx="1350153" cy="1350153"/>
          </a:xfrm>
          <a:prstGeom prst="rect">
            <a:avLst/>
          </a:prstGeom>
        </p:spPr>
      </p:pic>
      <p:pic>
        <p:nvPicPr>
          <p:cNvPr id="5" name="Picture 4">
            <a:extLst>
              <a:ext uri="{FF2B5EF4-FFF2-40B4-BE49-F238E27FC236}">
                <a16:creationId xmlns:a16="http://schemas.microsoft.com/office/drawing/2014/main" id="{1A93949F-634C-4C6C-AFDB-4A7D78D88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65" y="1665433"/>
            <a:ext cx="2730856" cy="1536107"/>
          </a:xfrm>
          <a:prstGeom prst="rect">
            <a:avLst/>
          </a:prstGeom>
        </p:spPr>
      </p:pic>
      <p:pic>
        <p:nvPicPr>
          <p:cNvPr id="6" name="Picture 5">
            <a:extLst>
              <a:ext uri="{FF2B5EF4-FFF2-40B4-BE49-F238E27FC236}">
                <a16:creationId xmlns:a16="http://schemas.microsoft.com/office/drawing/2014/main" id="{C4DD6039-CA31-4CF6-9E2D-52CA77D07A4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60823" y="4108722"/>
            <a:ext cx="3250331" cy="1877969"/>
          </a:xfrm>
          <a:prstGeom prst="rect">
            <a:avLst/>
          </a:prstGeom>
        </p:spPr>
      </p:pic>
      <p:pic>
        <p:nvPicPr>
          <p:cNvPr id="7" name="Picture 6">
            <a:extLst>
              <a:ext uri="{FF2B5EF4-FFF2-40B4-BE49-F238E27FC236}">
                <a16:creationId xmlns:a16="http://schemas.microsoft.com/office/drawing/2014/main" id="{7F860CD9-4391-48BB-900C-1483854E72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347" y="1933444"/>
            <a:ext cx="1430856" cy="1268096"/>
          </a:xfrm>
          <a:prstGeom prst="rect">
            <a:avLst/>
          </a:prstGeom>
        </p:spPr>
      </p:pic>
      <p:pic>
        <p:nvPicPr>
          <p:cNvPr id="8" name="Picture 7">
            <a:extLst>
              <a:ext uri="{FF2B5EF4-FFF2-40B4-BE49-F238E27FC236}">
                <a16:creationId xmlns:a16="http://schemas.microsoft.com/office/drawing/2014/main" id="{82541EE6-D7FF-4B61-A493-21B81D9A439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6477" y1="11746" x2="46477" y2="11746"/>
                        <a14:foregroundMark x1="47273" y1="89886" x2="47273" y2="89886"/>
                        <a14:foregroundMark x1="73636" y1="83361" x2="73636" y2="83361"/>
                        <a14:foregroundMark x1="21818" y1="84176" x2="21818" y2="84176"/>
                      </a14:backgroundRemoval>
                    </a14:imgEffect>
                  </a14:imgLayer>
                </a14:imgProps>
              </a:ext>
              <a:ext uri="{28A0092B-C50C-407E-A947-70E740481C1C}">
                <a14:useLocalDpi xmlns:a14="http://schemas.microsoft.com/office/drawing/2010/main" val="0"/>
              </a:ext>
            </a:extLst>
          </a:blip>
          <a:stretch>
            <a:fillRect/>
          </a:stretch>
        </p:blipFill>
        <p:spPr>
          <a:xfrm>
            <a:off x="4228137" y="3445538"/>
            <a:ext cx="2250105" cy="1567402"/>
          </a:xfrm>
          <a:prstGeom prst="rect">
            <a:avLst/>
          </a:prstGeom>
        </p:spPr>
      </p:pic>
      <p:sp>
        <p:nvSpPr>
          <p:cNvPr id="9" name="TextBox 8">
            <a:extLst>
              <a:ext uri="{FF2B5EF4-FFF2-40B4-BE49-F238E27FC236}">
                <a16:creationId xmlns:a16="http://schemas.microsoft.com/office/drawing/2014/main" id="{CB804D73-F4EC-4A5C-B0BA-BAC7848E6104}"/>
              </a:ext>
            </a:extLst>
          </p:cNvPr>
          <p:cNvSpPr txBox="1"/>
          <p:nvPr/>
        </p:nvSpPr>
        <p:spPr>
          <a:xfrm>
            <a:off x="1990987" y="1801312"/>
            <a:ext cx="2404844" cy="1754326"/>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Marmoset</a:t>
            </a:r>
          </a:p>
          <a:p>
            <a:r>
              <a:rPr lang="en-US" dirty="0">
                <a:solidFill>
                  <a:schemeClr val="bg1">
                    <a:lumMod val="85000"/>
                  </a:schemeClr>
                </a:solidFill>
              </a:rPr>
              <a:t>Rendering software that can be used to showcase the model for portfolio renders as well as baking normals</a:t>
            </a:r>
          </a:p>
        </p:txBody>
      </p:sp>
      <p:sp>
        <p:nvSpPr>
          <p:cNvPr id="10" name="TextBox 9">
            <a:extLst>
              <a:ext uri="{FF2B5EF4-FFF2-40B4-BE49-F238E27FC236}">
                <a16:creationId xmlns:a16="http://schemas.microsoft.com/office/drawing/2014/main" id="{DA16175E-5AD6-460E-957C-44777ED12C67}"/>
              </a:ext>
            </a:extLst>
          </p:cNvPr>
          <p:cNvSpPr txBox="1"/>
          <p:nvPr/>
        </p:nvSpPr>
        <p:spPr>
          <a:xfrm>
            <a:off x="10022451" y="2006099"/>
            <a:ext cx="1932264" cy="2031325"/>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Zbrush</a:t>
            </a:r>
          </a:p>
          <a:p>
            <a:r>
              <a:rPr lang="en-US" dirty="0">
                <a:solidFill>
                  <a:schemeClr val="bg1">
                    <a:lumMod val="85000"/>
                  </a:schemeClr>
                </a:solidFill>
              </a:rPr>
              <a:t>Overall sculpting software to model the character and creatures as well as anything organic</a:t>
            </a:r>
          </a:p>
        </p:txBody>
      </p:sp>
      <p:sp>
        <p:nvSpPr>
          <p:cNvPr id="11" name="TextBox 10">
            <a:extLst>
              <a:ext uri="{FF2B5EF4-FFF2-40B4-BE49-F238E27FC236}">
                <a16:creationId xmlns:a16="http://schemas.microsoft.com/office/drawing/2014/main" id="{8ED6F6E0-6873-43D2-B498-14A61F63FF47}"/>
              </a:ext>
            </a:extLst>
          </p:cNvPr>
          <p:cNvSpPr txBox="1"/>
          <p:nvPr/>
        </p:nvSpPr>
        <p:spPr>
          <a:xfrm>
            <a:off x="2019999" y="4369282"/>
            <a:ext cx="2231471" cy="1200329"/>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Photoshop</a:t>
            </a:r>
          </a:p>
          <a:p>
            <a:r>
              <a:rPr lang="en-US" dirty="0">
                <a:solidFill>
                  <a:schemeClr val="bg1">
                    <a:lumMod val="85000"/>
                  </a:schemeClr>
                </a:solidFill>
              </a:rPr>
              <a:t>Painting software to create the characters textures and concepts</a:t>
            </a:r>
          </a:p>
        </p:txBody>
      </p:sp>
      <p:sp>
        <p:nvSpPr>
          <p:cNvPr id="12" name="TextBox 11">
            <a:extLst>
              <a:ext uri="{FF2B5EF4-FFF2-40B4-BE49-F238E27FC236}">
                <a16:creationId xmlns:a16="http://schemas.microsoft.com/office/drawing/2014/main" id="{AFA25E02-8101-4C50-B05F-4C68D59B8F9B}"/>
              </a:ext>
            </a:extLst>
          </p:cNvPr>
          <p:cNvSpPr txBox="1"/>
          <p:nvPr/>
        </p:nvSpPr>
        <p:spPr>
          <a:xfrm>
            <a:off x="6423355" y="4191479"/>
            <a:ext cx="2231471" cy="2308324"/>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Substance Painter/Designer</a:t>
            </a:r>
          </a:p>
          <a:p>
            <a:r>
              <a:rPr lang="en-US" dirty="0">
                <a:solidFill>
                  <a:schemeClr val="bg1">
                    <a:lumMod val="85000"/>
                  </a:schemeClr>
                </a:solidFill>
              </a:rPr>
              <a:t>3D painting software to map out textures. Designer can be used for procedural texturing such as paths, roads etc.</a:t>
            </a:r>
          </a:p>
        </p:txBody>
      </p:sp>
      <p:sp>
        <p:nvSpPr>
          <p:cNvPr id="13" name="TextBox 12">
            <a:extLst>
              <a:ext uri="{FF2B5EF4-FFF2-40B4-BE49-F238E27FC236}">
                <a16:creationId xmlns:a16="http://schemas.microsoft.com/office/drawing/2014/main" id="{62E45898-8294-40AB-ADCA-4912A14C723F}"/>
              </a:ext>
            </a:extLst>
          </p:cNvPr>
          <p:cNvSpPr txBox="1"/>
          <p:nvPr/>
        </p:nvSpPr>
        <p:spPr>
          <a:xfrm>
            <a:off x="10054163" y="4191479"/>
            <a:ext cx="2082863" cy="1477328"/>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Maya</a:t>
            </a:r>
          </a:p>
          <a:p>
            <a:r>
              <a:rPr lang="en-US" dirty="0">
                <a:solidFill>
                  <a:schemeClr val="bg1">
                    <a:lumMod val="85000"/>
                  </a:schemeClr>
                </a:solidFill>
              </a:rPr>
              <a:t>Overall animation, topology, rig and weapons will be modelled</a:t>
            </a:r>
          </a:p>
        </p:txBody>
      </p:sp>
      <p:pic>
        <p:nvPicPr>
          <p:cNvPr id="14" name="Picture 13">
            <a:extLst>
              <a:ext uri="{FF2B5EF4-FFF2-40B4-BE49-F238E27FC236}">
                <a16:creationId xmlns:a16="http://schemas.microsoft.com/office/drawing/2014/main" id="{BA85C7A2-5123-453D-80B8-BA5A255F1B08}"/>
              </a:ext>
            </a:extLst>
          </p:cNvPr>
          <p:cNvPicPr>
            <a:picLocks noChangeAspect="1"/>
          </p:cNvPicPr>
          <p:nvPr/>
        </p:nvPicPr>
        <p:blipFill rotWithShape="1">
          <a:blip r:embed="rId11">
            <a:extLst>
              <a:ext uri="{28A0092B-C50C-407E-A947-70E740481C1C}">
                <a14:useLocalDpi xmlns:a14="http://schemas.microsoft.com/office/drawing/2010/main" val="0"/>
              </a:ext>
            </a:extLst>
          </a:blip>
          <a:srcRect r="50000"/>
          <a:stretch/>
        </p:blipFill>
        <p:spPr>
          <a:xfrm>
            <a:off x="4270234" y="5047706"/>
            <a:ext cx="1992851" cy="1569753"/>
          </a:xfrm>
          <a:prstGeom prst="rect">
            <a:avLst/>
          </a:prstGeom>
        </p:spPr>
      </p:pic>
      <p:pic>
        <p:nvPicPr>
          <p:cNvPr id="16" name="Picture 15">
            <a:extLst>
              <a:ext uri="{FF2B5EF4-FFF2-40B4-BE49-F238E27FC236}">
                <a16:creationId xmlns:a16="http://schemas.microsoft.com/office/drawing/2014/main" id="{7754ED45-4157-4604-8EC6-5604B626BA65}"/>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4970" b="69647" l="24126" r="74727">
                        <a14:foregroundMark x1="47833" y1="54127" x2="47917" y2="54762"/>
                        <a14:foregroundMark x1="54583" y1="46508" x2="54583" y2="46508"/>
                        <a14:foregroundMark x1="61750" y1="45714" x2="61750" y2="45714"/>
                        <a14:foregroundMark x1="61750" y1="39048" x2="61750" y2="39048"/>
                        <a14:foregroundMark x1="65083" y1="42222" x2="65083" y2="42222"/>
                        <a14:foregroundMark x1="70333" y1="49206" x2="70333" y2="49206"/>
                      </a14:backgroundRemoval>
                    </a14:imgEffect>
                  </a14:imgLayer>
                </a14:imgProps>
              </a:ext>
            </a:extLst>
          </a:blip>
          <a:srcRect l="17800" t="19386" r="56182" b="24768"/>
          <a:stretch/>
        </p:blipFill>
        <p:spPr>
          <a:xfrm>
            <a:off x="4270234" y="1522255"/>
            <a:ext cx="1553114" cy="1750164"/>
          </a:xfrm>
          <a:prstGeom prst="rect">
            <a:avLst/>
          </a:prstGeom>
        </p:spPr>
      </p:pic>
      <p:sp>
        <p:nvSpPr>
          <p:cNvPr id="17" name="TextBox 16">
            <a:extLst>
              <a:ext uri="{FF2B5EF4-FFF2-40B4-BE49-F238E27FC236}">
                <a16:creationId xmlns:a16="http://schemas.microsoft.com/office/drawing/2014/main" id="{2D3A7659-F091-4A46-9C81-C803C13C7C4A}"/>
              </a:ext>
            </a:extLst>
          </p:cNvPr>
          <p:cNvSpPr txBox="1"/>
          <p:nvPr/>
        </p:nvSpPr>
        <p:spPr>
          <a:xfrm>
            <a:off x="6045321" y="1933444"/>
            <a:ext cx="2231471" cy="1477328"/>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Unity</a:t>
            </a:r>
          </a:p>
          <a:p>
            <a:r>
              <a:rPr lang="en-US" dirty="0">
                <a:solidFill>
                  <a:schemeClr val="bg1">
                    <a:lumMod val="85000"/>
                  </a:schemeClr>
                </a:solidFill>
              </a:rPr>
              <a:t>Overall game engine, artists can place assets/characters in themselves</a:t>
            </a:r>
          </a:p>
        </p:txBody>
      </p:sp>
    </p:spTree>
    <p:extLst>
      <p:ext uri="{BB962C8B-B14F-4D97-AF65-F5344CB8AC3E}">
        <p14:creationId xmlns:p14="http://schemas.microsoft.com/office/powerpoint/2010/main" val="2040875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88A9C5-0D70-4618-BDCD-5A0C23B3AF6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816A8B9C-7002-4677-B559-30BFE87CD21B}"/>
              </a:ext>
            </a:extLst>
          </p:cNvPr>
          <p:cNvSpPr>
            <a:spLocks noGrp="1"/>
          </p:cNvSpPr>
          <p:nvPr>
            <p:ph type="title"/>
          </p:nvPr>
        </p:nvSpPr>
        <p:spPr>
          <a:xfrm>
            <a:off x="838200" y="195943"/>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Naming Conventions</a:t>
            </a:r>
            <a:endParaRPr lang="en-AU" b="1" dirty="0">
              <a:solidFill>
                <a:schemeClr val="bg1"/>
              </a:solidFill>
              <a:effectLst>
                <a:outerShdw blurRad="38100" dist="38100" dir="2700000" algn="tl">
                  <a:srgbClr val="000000">
                    <a:alpha val="43137"/>
                  </a:srgbClr>
                </a:outerShdw>
              </a:effectLst>
            </a:endParaRPr>
          </a:p>
        </p:txBody>
      </p:sp>
      <p:sp>
        <p:nvSpPr>
          <p:cNvPr id="4" name="Content Placeholder 6">
            <a:extLst>
              <a:ext uri="{FF2B5EF4-FFF2-40B4-BE49-F238E27FC236}">
                <a16:creationId xmlns:a16="http://schemas.microsoft.com/office/drawing/2014/main" id="{688EE1D4-A34F-4148-8763-462024094AF9}"/>
              </a:ext>
            </a:extLst>
          </p:cNvPr>
          <p:cNvSpPr>
            <a:spLocks noGrp="1"/>
          </p:cNvSpPr>
          <p:nvPr>
            <p:ph idx="1"/>
          </p:nvPr>
        </p:nvSpPr>
        <p:spPr>
          <a:xfrm>
            <a:off x="-2352869" y="1763858"/>
            <a:ext cx="10515600" cy="5766317"/>
          </a:xfrm>
        </p:spPr>
        <p:txBody>
          <a:bodyPr>
            <a:normAutofit/>
          </a:bodyPr>
          <a:lstStyle/>
          <a:p>
            <a:pPr algn="ctr"/>
            <a:r>
              <a:rPr lang="en-US" b="1" dirty="0">
                <a:effectLst>
                  <a:outerShdw blurRad="38100" dist="38100" dir="2700000" algn="tl">
                    <a:srgbClr val="000000">
                      <a:alpha val="43137"/>
                    </a:srgbClr>
                  </a:outerShdw>
                </a:effectLst>
                <a:latin typeface="Georgia" panose="02040502050405020303" pitchFamily="18" charset="0"/>
              </a:rPr>
              <a:t>Assets</a:t>
            </a:r>
          </a:p>
          <a:p>
            <a:pPr marL="0" indent="0" algn="ctr">
              <a:buNone/>
            </a:pPr>
            <a:r>
              <a:rPr lang="en-US" dirty="0">
                <a:solidFill>
                  <a:schemeClr val="bg1">
                    <a:lumMod val="85000"/>
                  </a:schemeClr>
                </a:solidFill>
                <a:latin typeface="Georgia" panose="02040502050405020303" pitchFamily="18" charset="0"/>
              </a:rPr>
              <a:t>SM_#Model_00#</a:t>
            </a:r>
          </a:p>
          <a:p>
            <a:pPr marL="0" indent="0" algn="ctr">
              <a:buNone/>
            </a:pPr>
            <a:r>
              <a:rPr lang="en-US" dirty="0">
                <a:solidFill>
                  <a:schemeClr val="bg1">
                    <a:lumMod val="85000"/>
                  </a:schemeClr>
                </a:solidFill>
                <a:latin typeface="Georgia" panose="02040502050405020303" pitchFamily="18" charset="0"/>
              </a:rPr>
              <a:t>SM_#</a:t>
            </a:r>
            <a:r>
              <a:rPr lang="en-US" dirty="0" err="1">
                <a:solidFill>
                  <a:schemeClr val="bg1">
                    <a:lumMod val="85000"/>
                  </a:schemeClr>
                </a:solidFill>
                <a:latin typeface="Georgia" panose="02040502050405020303" pitchFamily="18" charset="0"/>
              </a:rPr>
              <a:t>Model.fbx</a:t>
            </a:r>
            <a:endParaRPr lang="en-US" dirty="0">
              <a:solidFill>
                <a:schemeClr val="bg1">
                  <a:lumMod val="85000"/>
                </a:schemeClr>
              </a:solidFill>
              <a:latin typeface="Georgia" panose="02040502050405020303" pitchFamily="18" charset="0"/>
            </a:endParaRPr>
          </a:p>
          <a:p>
            <a:pPr algn="ctr"/>
            <a:r>
              <a:rPr lang="en-US" b="1" dirty="0">
                <a:effectLst>
                  <a:outerShdw blurRad="38100" dist="38100" dir="2700000" algn="tl">
                    <a:srgbClr val="000000">
                      <a:alpha val="43137"/>
                    </a:srgbClr>
                  </a:outerShdw>
                </a:effectLst>
                <a:latin typeface="Georgia" panose="02040502050405020303" pitchFamily="18" charset="0"/>
              </a:rPr>
              <a:t>Maya Scene</a:t>
            </a:r>
          </a:p>
          <a:p>
            <a:pPr marL="0" indent="0" algn="ctr">
              <a:buNone/>
            </a:pPr>
            <a:r>
              <a:rPr lang="en-US" dirty="0">
                <a:solidFill>
                  <a:schemeClr val="bg1">
                    <a:lumMod val="85000"/>
                  </a:schemeClr>
                </a:solidFill>
                <a:latin typeface="Georgia" panose="02040502050405020303" pitchFamily="18" charset="0"/>
              </a:rPr>
              <a:t>#Name_#Scene_00#.ma</a:t>
            </a:r>
          </a:p>
          <a:p>
            <a:pPr algn="ctr"/>
            <a:r>
              <a:rPr lang="en-US" b="1" dirty="0">
                <a:effectLst>
                  <a:outerShdw blurRad="38100" dist="38100" dir="2700000" algn="tl">
                    <a:srgbClr val="000000">
                      <a:alpha val="43137"/>
                    </a:srgbClr>
                  </a:outerShdw>
                </a:effectLst>
                <a:latin typeface="Georgia" panose="02040502050405020303" pitchFamily="18" charset="0"/>
              </a:rPr>
              <a:t>Textures</a:t>
            </a:r>
          </a:p>
          <a:p>
            <a:pPr marL="0" indent="0" algn="ctr">
              <a:buNone/>
            </a:pPr>
            <a:r>
              <a:rPr lang="en-US" dirty="0" err="1">
                <a:solidFill>
                  <a:schemeClr val="bg1">
                    <a:lumMod val="85000"/>
                  </a:schemeClr>
                </a:solidFill>
                <a:latin typeface="Georgia" panose="02040502050405020303" pitchFamily="18" charset="0"/>
              </a:rPr>
              <a:t>T_#Map_#Asset</a:t>
            </a:r>
            <a:endParaRPr lang="en-US" dirty="0">
              <a:solidFill>
                <a:schemeClr val="bg1">
                  <a:lumMod val="85000"/>
                </a:schemeClr>
              </a:solidFill>
              <a:latin typeface="Georgia" panose="02040502050405020303" pitchFamily="18" charset="0"/>
            </a:endParaRPr>
          </a:p>
          <a:p>
            <a:pPr marL="0" indent="0" algn="ctr">
              <a:buNone/>
            </a:pPr>
            <a:endParaRPr lang="en-US" dirty="0">
              <a:latin typeface="Georgia" panose="02040502050405020303" pitchFamily="18" charset="0"/>
            </a:endParaRPr>
          </a:p>
          <a:p>
            <a:pPr marL="0" indent="0" algn="ctr">
              <a:buNone/>
            </a:pPr>
            <a:endParaRPr lang="en-US" dirty="0"/>
          </a:p>
        </p:txBody>
      </p:sp>
      <p:sp>
        <p:nvSpPr>
          <p:cNvPr id="5" name="Rectangle 4">
            <a:extLst>
              <a:ext uri="{FF2B5EF4-FFF2-40B4-BE49-F238E27FC236}">
                <a16:creationId xmlns:a16="http://schemas.microsoft.com/office/drawing/2014/main" id="{5F739E47-53B4-47C2-B322-1E41F38D8E67}"/>
              </a:ext>
            </a:extLst>
          </p:cNvPr>
          <p:cNvSpPr/>
          <p:nvPr/>
        </p:nvSpPr>
        <p:spPr>
          <a:xfrm>
            <a:off x="4957665" y="1763858"/>
            <a:ext cx="6994849" cy="3970318"/>
          </a:xfrm>
          <a:prstGeom prst="rect">
            <a:avLst/>
          </a:prstGeom>
        </p:spPr>
        <p:txBody>
          <a:bodyPr wrap="square">
            <a:spAutoFit/>
          </a:bodyPr>
          <a:lstStyle/>
          <a:p>
            <a:pPr marL="457200" indent="-457200" algn="ctr">
              <a:buFont typeface="Arial" panose="020B0604020202020204" pitchFamily="34" charset="0"/>
              <a:buChar char="•"/>
            </a:pPr>
            <a:r>
              <a:rPr lang="en-US" sz="2800" b="1" dirty="0" err="1">
                <a:effectLst>
                  <a:outerShdw blurRad="38100" dist="38100" dir="2700000" algn="tl">
                    <a:srgbClr val="000000">
                      <a:alpha val="43137"/>
                    </a:srgbClr>
                  </a:outerShdw>
                </a:effectLst>
                <a:latin typeface="Georgia" panose="02040502050405020303" pitchFamily="18" charset="0"/>
              </a:rPr>
              <a:t>Zbrush</a:t>
            </a:r>
            <a:endParaRPr lang="en-US" sz="2800" b="1" dirty="0">
              <a:effectLst>
                <a:outerShdw blurRad="38100" dist="38100" dir="2700000" algn="tl">
                  <a:srgbClr val="000000">
                    <a:alpha val="43137"/>
                  </a:srgbClr>
                </a:outerShdw>
              </a:effectLst>
              <a:latin typeface="Georgia" panose="02040502050405020303" pitchFamily="18" charset="0"/>
            </a:endParaRPr>
          </a:p>
          <a:p>
            <a:pPr algn="ctr"/>
            <a:r>
              <a:rPr lang="en-US" sz="2800" dirty="0">
                <a:solidFill>
                  <a:schemeClr val="bg1">
                    <a:lumMod val="85000"/>
                  </a:schemeClr>
                </a:solidFill>
                <a:latin typeface="Georgia" panose="02040502050405020303" pitchFamily="18" charset="0"/>
              </a:rPr>
              <a:t>#Organic_Blockout_00#</a:t>
            </a:r>
          </a:p>
          <a:p>
            <a:pPr algn="ctr"/>
            <a:r>
              <a:rPr lang="en-US" sz="2800" dirty="0">
                <a:solidFill>
                  <a:schemeClr val="bg1">
                    <a:lumMod val="85000"/>
                  </a:schemeClr>
                </a:solidFill>
                <a:latin typeface="Georgia" panose="02040502050405020303" pitchFamily="18" charset="0"/>
              </a:rPr>
              <a:t>#LP_#</a:t>
            </a:r>
            <a:r>
              <a:rPr lang="en-US" sz="2800" dirty="0" err="1">
                <a:solidFill>
                  <a:schemeClr val="bg1">
                    <a:lumMod val="85000"/>
                  </a:schemeClr>
                </a:solidFill>
                <a:latin typeface="Georgia" panose="02040502050405020303" pitchFamily="18" charset="0"/>
              </a:rPr>
              <a:t>Organic.fbx</a:t>
            </a:r>
            <a:endParaRPr lang="en-US" sz="2800" dirty="0">
              <a:solidFill>
                <a:schemeClr val="bg1">
                  <a:lumMod val="85000"/>
                </a:schemeClr>
              </a:solidFill>
              <a:latin typeface="Georgia" panose="02040502050405020303" pitchFamily="18" charset="0"/>
            </a:endParaRPr>
          </a:p>
          <a:p>
            <a:pPr marL="457200" indent="-457200" algn="ctr">
              <a:buFont typeface="Arial" panose="020B0604020202020204" pitchFamily="34" charset="0"/>
              <a:buChar char="•"/>
            </a:pPr>
            <a:r>
              <a:rPr lang="en-US" sz="2800" b="1" dirty="0">
                <a:effectLst>
                  <a:outerShdw blurRad="38100" dist="38100" dir="2700000" algn="tl">
                    <a:srgbClr val="000000">
                      <a:alpha val="43137"/>
                    </a:srgbClr>
                  </a:outerShdw>
                </a:effectLst>
                <a:latin typeface="Georgia" panose="02040502050405020303" pitchFamily="18" charset="0"/>
              </a:rPr>
              <a:t>Maya Rigging</a:t>
            </a:r>
          </a:p>
          <a:p>
            <a:pPr algn="ctr"/>
            <a:r>
              <a:rPr lang="en-US" sz="2800" dirty="0">
                <a:solidFill>
                  <a:schemeClr val="bg1">
                    <a:lumMod val="85000"/>
                  </a:schemeClr>
                </a:solidFill>
                <a:latin typeface="Georgia" panose="02040502050405020303" pitchFamily="18" charset="0"/>
              </a:rPr>
              <a:t>#Organic_Rig_00#</a:t>
            </a:r>
          </a:p>
          <a:p>
            <a:pPr algn="ctr"/>
            <a:r>
              <a:rPr lang="en-US" sz="2800" dirty="0">
                <a:solidFill>
                  <a:schemeClr val="bg1">
                    <a:lumMod val="85000"/>
                  </a:schemeClr>
                </a:solidFill>
                <a:latin typeface="Georgia" panose="02040502050405020303" pitchFamily="18" charset="0"/>
              </a:rPr>
              <a:t>#Organic_SkinWeight_00#</a:t>
            </a:r>
          </a:p>
          <a:p>
            <a:pPr algn="ctr"/>
            <a:r>
              <a:rPr lang="en-US" sz="2800" dirty="0">
                <a:solidFill>
                  <a:schemeClr val="bg1">
                    <a:lumMod val="85000"/>
                  </a:schemeClr>
                </a:solidFill>
                <a:latin typeface="Georgia" panose="02040502050405020303" pitchFamily="18" charset="0"/>
              </a:rPr>
              <a:t>SK_#</a:t>
            </a:r>
            <a:r>
              <a:rPr lang="en-US" sz="2800" dirty="0" err="1">
                <a:solidFill>
                  <a:schemeClr val="bg1">
                    <a:lumMod val="85000"/>
                  </a:schemeClr>
                </a:solidFill>
                <a:latin typeface="Georgia" panose="02040502050405020303" pitchFamily="18" charset="0"/>
              </a:rPr>
              <a:t>OrganicRig.fbx</a:t>
            </a:r>
            <a:endParaRPr lang="en-US" sz="2800" dirty="0">
              <a:solidFill>
                <a:schemeClr val="bg1">
                  <a:lumMod val="85000"/>
                </a:schemeClr>
              </a:solidFill>
              <a:latin typeface="Georgia" panose="02040502050405020303" pitchFamily="18" charset="0"/>
            </a:endParaRPr>
          </a:p>
          <a:p>
            <a:pPr marL="457200" indent="-457200" algn="ctr">
              <a:buFont typeface="Arial" panose="020B0604020202020204" pitchFamily="34" charset="0"/>
              <a:buChar char="•"/>
            </a:pPr>
            <a:r>
              <a:rPr lang="en-US" sz="2800" b="1" dirty="0">
                <a:effectLst>
                  <a:outerShdw blurRad="38100" dist="38100" dir="2700000" algn="tl">
                    <a:srgbClr val="000000">
                      <a:alpha val="43137"/>
                    </a:srgbClr>
                  </a:outerShdw>
                </a:effectLst>
                <a:latin typeface="Georgia" panose="02040502050405020303" pitchFamily="18" charset="0"/>
              </a:rPr>
              <a:t>Animation</a:t>
            </a:r>
          </a:p>
          <a:p>
            <a:pPr algn="ctr"/>
            <a:r>
              <a:rPr lang="en-US" sz="2800" dirty="0">
                <a:solidFill>
                  <a:schemeClr val="bg1">
                    <a:lumMod val="85000"/>
                  </a:schemeClr>
                </a:solidFill>
                <a:latin typeface="Georgia" panose="02040502050405020303" pitchFamily="18" charset="0"/>
              </a:rPr>
              <a:t>#Animation_#</a:t>
            </a:r>
            <a:r>
              <a:rPr lang="en-US" sz="2800" dirty="0" err="1">
                <a:solidFill>
                  <a:schemeClr val="bg1">
                    <a:lumMod val="85000"/>
                  </a:schemeClr>
                </a:solidFill>
                <a:latin typeface="Georgia" panose="02040502050405020303" pitchFamily="18" charset="0"/>
              </a:rPr>
              <a:t>Organic.fbx</a:t>
            </a:r>
            <a:endParaRPr lang="en-AU" sz="2800" dirty="0">
              <a:solidFill>
                <a:schemeClr val="bg1">
                  <a:lumMod val="85000"/>
                </a:schemeClr>
              </a:solidFill>
            </a:endParaRPr>
          </a:p>
        </p:txBody>
      </p:sp>
    </p:spTree>
    <p:extLst>
      <p:ext uri="{BB962C8B-B14F-4D97-AF65-F5344CB8AC3E}">
        <p14:creationId xmlns:p14="http://schemas.microsoft.com/office/powerpoint/2010/main" val="227939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0B405-7F6E-408C-8416-18A92E19F49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86513933-06EF-4058-BCF0-D1734D3D0F4A}"/>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Art Requirements</a:t>
            </a:r>
            <a:endParaRPr lang="en-AU" b="1"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8457A875-280C-49AF-8449-E25E115E3FBE}"/>
              </a:ext>
            </a:extLst>
          </p:cNvPr>
          <p:cNvSpPr>
            <a:spLocks noGrp="1"/>
          </p:cNvSpPr>
          <p:nvPr>
            <p:ph idx="1"/>
          </p:nvPr>
        </p:nvSpPr>
        <p:spPr>
          <a:xfrm>
            <a:off x="758301" y="2568806"/>
            <a:ext cx="10515600" cy="4351338"/>
          </a:xfrm>
        </p:spPr>
        <p:txBody>
          <a:bodyPr/>
          <a:lstStyle/>
          <a:p>
            <a:pPr algn="ctr"/>
            <a:r>
              <a:rPr lang="en-US" b="1" dirty="0">
                <a:solidFill>
                  <a:srgbClr val="FF0000"/>
                </a:solidFill>
              </a:rPr>
              <a:t>2048x2048</a:t>
            </a:r>
            <a:r>
              <a:rPr lang="en-US" dirty="0">
                <a:solidFill>
                  <a:schemeClr val="bg1">
                    <a:lumMod val="95000"/>
                  </a:schemeClr>
                </a:solidFill>
              </a:rPr>
              <a:t> texture resolution</a:t>
            </a:r>
          </a:p>
          <a:p>
            <a:pPr algn="ctr"/>
            <a:r>
              <a:rPr lang="en-US" b="1" dirty="0">
                <a:solidFill>
                  <a:srgbClr val="FF0000"/>
                </a:solidFill>
              </a:rPr>
              <a:t>6k </a:t>
            </a:r>
            <a:r>
              <a:rPr lang="en-US" dirty="0">
                <a:solidFill>
                  <a:schemeClr val="bg1">
                    <a:lumMod val="95000"/>
                  </a:schemeClr>
                </a:solidFill>
              </a:rPr>
              <a:t>character/creature poly count</a:t>
            </a:r>
          </a:p>
          <a:p>
            <a:pPr algn="ctr"/>
            <a:r>
              <a:rPr lang="en-US" b="1" dirty="0">
                <a:solidFill>
                  <a:srgbClr val="FF0000"/>
                </a:solidFill>
              </a:rPr>
              <a:t>2k</a:t>
            </a:r>
            <a:r>
              <a:rPr lang="en-US" dirty="0">
                <a:solidFill>
                  <a:srgbClr val="FF0000"/>
                </a:solidFill>
              </a:rPr>
              <a:t> </a:t>
            </a:r>
            <a:r>
              <a:rPr lang="en-US" dirty="0">
                <a:solidFill>
                  <a:schemeClr val="bg1"/>
                </a:solidFill>
              </a:rPr>
              <a:t>tree poly count </a:t>
            </a:r>
          </a:p>
          <a:p>
            <a:pPr algn="ctr"/>
            <a:r>
              <a:rPr lang="en-US" b="1" dirty="0">
                <a:solidFill>
                  <a:srgbClr val="FF0000"/>
                </a:solidFill>
              </a:rPr>
              <a:t>67k</a:t>
            </a:r>
            <a:r>
              <a:rPr lang="en-US" dirty="0">
                <a:solidFill>
                  <a:schemeClr val="bg1">
                    <a:lumMod val="95000"/>
                  </a:schemeClr>
                </a:solidFill>
              </a:rPr>
              <a:t> castle pack</a:t>
            </a:r>
          </a:p>
          <a:p>
            <a:pPr algn="ctr"/>
            <a:r>
              <a:rPr lang="en-US" b="1" dirty="0">
                <a:solidFill>
                  <a:srgbClr val="FF0000"/>
                </a:solidFill>
              </a:rPr>
              <a:t>10k</a:t>
            </a:r>
            <a:r>
              <a:rPr lang="en-US" dirty="0">
                <a:solidFill>
                  <a:schemeClr val="bg1">
                    <a:lumMod val="95000"/>
                  </a:schemeClr>
                </a:solidFill>
              </a:rPr>
              <a:t> town pack</a:t>
            </a:r>
          </a:p>
          <a:p>
            <a:pPr algn="ctr"/>
            <a:r>
              <a:rPr lang="en-US" b="1" dirty="0">
                <a:solidFill>
                  <a:srgbClr val="FF0000"/>
                </a:solidFill>
              </a:rPr>
              <a:t>512 </a:t>
            </a:r>
            <a:r>
              <a:rPr lang="en-US" dirty="0">
                <a:solidFill>
                  <a:schemeClr val="bg1">
                    <a:lumMod val="95000"/>
                  </a:schemeClr>
                </a:solidFill>
              </a:rPr>
              <a:t>UI resolution</a:t>
            </a:r>
            <a:endParaRPr lang="en-AU" dirty="0">
              <a:solidFill>
                <a:schemeClr val="bg1">
                  <a:lumMod val="95000"/>
                </a:schemeClr>
              </a:solidFil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896488F-4482-4628-AAFF-B2C22CD30A0D}"/>
                  </a:ext>
                </a:extLst>
              </p14:cNvPr>
              <p14:cNvContentPartPr/>
              <p14:nvPr/>
            </p14:nvContentPartPr>
            <p14:xfrm>
              <a:off x="5298568" y="3559614"/>
              <a:ext cx="1440" cy="9000"/>
            </p14:xfrm>
          </p:contentPart>
        </mc:Choice>
        <mc:Fallback xmlns="">
          <p:pic>
            <p:nvPicPr>
              <p:cNvPr id="5" name="Ink 4">
                <a:extLst>
                  <a:ext uri="{FF2B5EF4-FFF2-40B4-BE49-F238E27FC236}">
                    <a16:creationId xmlns:a16="http://schemas.microsoft.com/office/drawing/2014/main" id="{5896488F-4482-4628-AAFF-B2C22CD30A0D}"/>
                  </a:ext>
                </a:extLst>
              </p:cNvPr>
              <p:cNvPicPr/>
              <p:nvPr/>
            </p:nvPicPr>
            <p:blipFill>
              <a:blip r:embed="rId5"/>
              <a:stretch>
                <a:fillRect/>
              </a:stretch>
            </p:blipFill>
            <p:spPr>
              <a:xfrm>
                <a:off x="5289928" y="3550614"/>
                <a:ext cx="19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5EEFD82-11ED-4804-B99C-84DFC128592A}"/>
                  </a:ext>
                </a:extLst>
              </p14:cNvPr>
              <p14:cNvContentPartPr/>
              <p14:nvPr/>
            </p14:nvContentPartPr>
            <p14:xfrm>
              <a:off x="5403688" y="3919254"/>
              <a:ext cx="5040" cy="22680"/>
            </p14:xfrm>
          </p:contentPart>
        </mc:Choice>
        <mc:Fallback xmlns="">
          <p:pic>
            <p:nvPicPr>
              <p:cNvPr id="6" name="Ink 5">
                <a:extLst>
                  <a:ext uri="{FF2B5EF4-FFF2-40B4-BE49-F238E27FC236}">
                    <a16:creationId xmlns:a16="http://schemas.microsoft.com/office/drawing/2014/main" id="{15EEFD82-11ED-4804-B99C-84DFC128592A}"/>
                  </a:ext>
                </a:extLst>
              </p:cNvPr>
              <p:cNvPicPr/>
              <p:nvPr/>
            </p:nvPicPr>
            <p:blipFill>
              <a:blip r:embed="rId7"/>
              <a:stretch>
                <a:fillRect/>
              </a:stretch>
            </p:blipFill>
            <p:spPr>
              <a:xfrm>
                <a:off x="5394688" y="3910254"/>
                <a:ext cx="22680" cy="40320"/>
              </a:xfrm>
              <a:prstGeom prst="rect">
                <a:avLst/>
              </a:prstGeom>
            </p:spPr>
          </p:pic>
        </mc:Fallback>
      </mc:AlternateContent>
    </p:spTree>
    <p:extLst>
      <p:ext uri="{BB962C8B-B14F-4D97-AF65-F5344CB8AC3E}">
        <p14:creationId xmlns:p14="http://schemas.microsoft.com/office/powerpoint/2010/main" val="368165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47E902E-466E-41B8-A6AB-538A8CC2AF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152112"/>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Mood-Board</a:t>
            </a:r>
            <a:endParaRPr lang="en-AU" b="1" dirty="0">
              <a:solidFill>
                <a:schemeClr val="bg1"/>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F87842D1-59C8-44E7-831E-4E9ED3C78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24" y="424260"/>
            <a:ext cx="3316224" cy="1729359"/>
          </a:xfrm>
          <a:prstGeom prst="rect">
            <a:avLst/>
          </a:prstGeom>
        </p:spPr>
      </p:pic>
      <p:pic>
        <p:nvPicPr>
          <p:cNvPr id="7" name="Picture 6">
            <a:extLst>
              <a:ext uri="{FF2B5EF4-FFF2-40B4-BE49-F238E27FC236}">
                <a16:creationId xmlns:a16="http://schemas.microsoft.com/office/drawing/2014/main" id="{59C84C9A-2B4E-40B7-AAEE-4F8FB74DE6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295" y="4756907"/>
            <a:ext cx="3183791" cy="1993186"/>
          </a:xfrm>
          <a:prstGeom prst="rect">
            <a:avLst/>
          </a:prstGeom>
        </p:spPr>
      </p:pic>
      <p:pic>
        <p:nvPicPr>
          <p:cNvPr id="8" name="Picture 7">
            <a:extLst>
              <a:ext uri="{FF2B5EF4-FFF2-40B4-BE49-F238E27FC236}">
                <a16:creationId xmlns:a16="http://schemas.microsoft.com/office/drawing/2014/main" id="{430BFB11-8590-466E-902D-DE610AC5A532}"/>
              </a:ext>
            </a:extLst>
          </p:cNvPr>
          <p:cNvPicPr>
            <a:picLocks noChangeAspect="1"/>
          </p:cNvPicPr>
          <p:nvPr/>
        </p:nvPicPr>
        <p:blipFill rotWithShape="1">
          <a:blip r:embed="rId6">
            <a:extLst>
              <a:ext uri="{28A0092B-C50C-407E-A947-70E740481C1C}">
                <a14:useLocalDpi xmlns:a14="http://schemas.microsoft.com/office/drawing/2010/main" val="0"/>
              </a:ext>
            </a:extLst>
          </a:blip>
          <a:srcRect l="16200" r="14350" b="8979"/>
          <a:stretch/>
        </p:blipFill>
        <p:spPr>
          <a:xfrm>
            <a:off x="9160905" y="4630435"/>
            <a:ext cx="2928223" cy="2158720"/>
          </a:xfrm>
          <a:prstGeom prst="rect">
            <a:avLst/>
          </a:prstGeom>
        </p:spPr>
      </p:pic>
      <p:pic>
        <p:nvPicPr>
          <p:cNvPr id="9" name="Picture 8">
            <a:extLst>
              <a:ext uri="{FF2B5EF4-FFF2-40B4-BE49-F238E27FC236}">
                <a16:creationId xmlns:a16="http://schemas.microsoft.com/office/drawing/2014/main" id="{3463B9CE-B028-4DE4-BFE8-5658D24EF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7978" y="2631379"/>
            <a:ext cx="2359160" cy="1815447"/>
          </a:xfrm>
          <a:prstGeom prst="rect">
            <a:avLst/>
          </a:prstGeom>
        </p:spPr>
      </p:pic>
      <p:pic>
        <p:nvPicPr>
          <p:cNvPr id="10" name="Picture 9">
            <a:extLst>
              <a:ext uri="{FF2B5EF4-FFF2-40B4-BE49-F238E27FC236}">
                <a16:creationId xmlns:a16="http://schemas.microsoft.com/office/drawing/2014/main" id="{D929680E-FEDE-4987-9AFC-61EEFF0CB5CD}"/>
              </a:ext>
            </a:extLst>
          </p:cNvPr>
          <p:cNvPicPr>
            <a:picLocks noChangeAspect="1"/>
          </p:cNvPicPr>
          <p:nvPr/>
        </p:nvPicPr>
        <p:blipFill rotWithShape="1">
          <a:blip r:embed="rId8">
            <a:extLst>
              <a:ext uri="{28A0092B-C50C-407E-A947-70E740481C1C}">
                <a14:useLocalDpi xmlns:a14="http://schemas.microsoft.com/office/drawing/2010/main" val="0"/>
              </a:ext>
            </a:extLst>
          </a:blip>
          <a:srcRect l="12379" t="11849" r="9860" b="17519"/>
          <a:stretch/>
        </p:blipFill>
        <p:spPr>
          <a:xfrm>
            <a:off x="9360892" y="2333839"/>
            <a:ext cx="2376600" cy="2158721"/>
          </a:xfrm>
          <a:prstGeom prst="rect">
            <a:avLst/>
          </a:prstGeom>
        </p:spPr>
      </p:pic>
      <p:pic>
        <p:nvPicPr>
          <p:cNvPr id="11" name="Picture 10">
            <a:extLst>
              <a:ext uri="{FF2B5EF4-FFF2-40B4-BE49-F238E27FC236}">
                <a16:creationId xmlns:a16="http://schemas.microsoft.com/office/drawing/2014/main" id="{3EFC05D5-E33E-466C-A7ED-A87A3B9164A2}"/>
              </a:ext>
            </a:extLst>
          </p:cNvPr>
          <p:cNvPicPr>
            <a:picLocks noChangeAspect="1"/>
          </p:cNvPicPr>
          <p:nvPr/>
        </p:nvPicPr>
        <p:blipFill rotWithShape="1">
          <a:blip r:embed="rId9">
            <a:extLst>
              <a:ext uri="{28A0092B-C50C-407E-A947-70E740481C1C}">
                <a14:useLocalDpi xmlns:a14="http://schemas.microsoft.com/office/drawing/2010/main" val="0"/>
              </a:ext>
            </a:extLst>
          </a:blip>
          <a:srcRect t="8346" b="19633"/>
          <a:stretch/>
        </p:blipFill>
        <p:spPr>
          <a:xfrm>
            <a:off x="3563441" y="4995615"/>
            <a:ext cx="2590051" cy="1865376"/>
          </a:xfrm>
          <a:prstGeom prst="rect">
            <a:avLst/>
          </a:prstGeom>
        </p:spPr>
      </p:pic>
      <p:pic>
        <p:nvPicPr>
          <p:cNvPr id="12" name="Picture 11">
            <a:extLst>
              <a:ext uri="{FF2B5EF4-FFF2-40B4-BE49-F238E27FC236}">
                <a16:creationId xmlns:a16="http://schemas.microsoft.com/office/drawing/2014/main" id="{BE9F8557-32DD-470B-A39D-A68EAC820280}"/>
              </a:ext>
            </a:extLst>
          </p:cNvPr>
          <p:cNvPicPr>
            <a:picLocks noChangeAspect="1"/>
          </p:cNvPicPr>
          <p:nvPr/>
        </p:nvPicPr>
        <p:blipFill rotWithShape="1">
          <a:blip r:embed="rId10">
            <a:extLst>
              <a:ext uri="{28A0092B-C50C-407E-A947-70E740481C1C}">
                <a14:useLocalDpi xmlns:a14="http://schemas.microsoft.com/office/drawing/2010/main" val="0"/>
              </a:ext>
            </a:extLst>
          </a:blip>
          <a:srcRect l="17925" r="16300"/>
          <a:stretch/>
        </p:blipFill>
        <p:spPr>
          <a:xfrm>
            <a:off x="6362173" y="4646010"/>
            <a:ext cx="2590051" cy="2214981"/>
          </a:xfrm>
          <a:prstGeom prst="rect">
            <a:avLst/>
          </a:prstGeom>
        </p:spPr>
      </p:pic>
      <p:pic>
        <p:nvPicPr>
          <p:cNvPr id="13" name="Picture 12">
            <a:extLst>
              <a:ext uri="{FF2B5EF4-FFF2-40B4-BE49-F238E27FC236}">
                <a16:creationId xmlns:a16="http://schemas.microsoft.com/office/drawing/2014/main" id="{305AFEE1-EB41-4D11-A860-2352D34664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0850" y="2403187"/>
            <a:ext cx="2811374" cy="2108531"/>
          </a:xfrm>
          <a:prstGeom prst="rect">
            <a:avLst/>
          </a:prstGeom>
        </p:spPr>
      </p:pic>
      <p:pic>
        <p:nvPicPr>
          <p:cNvPr id="14" name="Picture 13">
            <a:extLst>
              <a:ext uri="{FF2B5EF4-FFF2-40B4-BE49-F238E27FC236}">
                <a16:creationId xmlns:a16="http://schemas.microsoft.com/office/drawing/2014/main" id="{3B670F91-D4B7-4394-B296-7B8FCE8D519C}"/>
              </a:ext>
            </a:extLst>
          </p:cNvPr>
          <p:cNvPicPr>
            <a:picLocks noChangeAspect="1"/>
          </p:cNvPicPr>
          <p:nvPr/>
        </p:nvPicPr>
        <p:blipFill rotWithShape="1">
          <a:blip r:embed="rId12">
            <a:extLst>
              <a:ext uri="{28A0092B-C50C-407E-A947-70E740481C1C}">
                <a14:useLocalDpi xmlns:a14="http://schemas.microsoft.com/office/drawing/2010/main" val="0"/>
              </a:ext>
            </a:extLst>
          </a:blip>
          <a:srcRect r="43240"/>
          <a:stretch/>
        </p:blipFill>
        <p:spPr>
          <a:xfrm>
            <a:off x="4636568" y="2491990"/>
            <a:ext cx="1399941" cy="2138445"/>
          </a:xfrm>
          <a:prstGeom prst="rect">
            <a:avLst/>
          </a:prstGeom>
        </p:spPr>
      </p:pic>
      <p:pic>
        <p:nvPicPr>
          <p:cNvPr id="15" name="Picture 14">
            <a:extLst>
              <a:ext uri="{FF2B5EF4-FFF2-40B4-BE49-F238E27FC236}">
                <a16:creationId xmlns:a16="http://schemas.microsoft.com/office/drawing/2014/main" id="{52F3843E-8B8D-433E-A25F-E1A075D10419}"/>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21667" r="75677">
                        <a14:foregroundMark x1="24427" y1="44167" x2="24427" y2="44167"/>
                        <a14:foregroundMark x1="32292" y1="35463" x2="33750" y2="47963"/>
                        <a14:foregroundMark x1="24010" y1="40741" x2="24427" y2="61481"/>
                        <a14:foregroundMark x1="21667" y1="60370" x2="28438" y2="65648"/>
                      </a14:backgroundRemoval>
                    </a14:imgEffect>
                  </a14:imgLayer>
                </a14:imgProps>
              </a:ext>
              <a:ext uri="{28A0092B-C50C-407E-A947-70E740481C1C}">
                <a14:useLocalDpi xmlns:a14="http://schemas.microsoft.com/office/drawing/2010/main" val="0"/>
              </a:ext>
            </a:extLst>
          </a:blip>
          <a:srcRect l="16350" r="17683"/>
          <a:stretch/>
        </p:blipFill>
        <p:spPr>
          <a:xfrm>
            <a:off x="6295581" y="531472"/>
            <a:ext cx="2337047" cy="1992795"/>
          </a:xfrm>
          <a:prstGeom prst="rect">
            <a:avLst/>
          </a:prstGeom>
        </p:spPr>
      </p:pic>
      <p:pic>
        <p:nvPicPr>
          <p:cNvPr id="16" name="Picture 15">
            <a:extLst>
              <a:ext uri="{FF2B5EF4-FFF2-40B4-BE49-F238E27FC236}">
                <a16:creationId xmlns:a16="http://schemas.microsoft.com/office/drawing/2014/main" id="{66749A15-2DA2-4B2F-8604-E541EEB316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7359" y="302351"/>
            <a:ext cx="2999994" cy="1893613"/>
          </a:xfrm>
          <a:prstGeom prst="rect">
            <a:avLst/>
          </a:prstGeom>
        </p:spPr>
      </p:pic>
      <p:pic>
        <p:nvPicPr>
          <p:cNvPr id="18" name="Picture 17">
            <a:extLst>
              <a:ext uri="{FF2B5EF4-FFF2-40B4-BE49-F238E27FC236}">
                <a16:creationId xmlns:a16="http://schemas.microsoft.com/office/drawing/2014/main" id="{50A43766-5DAA-4689-88D1-F8B78CD03B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872" y="2316861"/>
            <a:ext cx="1908699" cy="2313574"/>
          </a:xfrm>
          <a:prstGeom prst="rect">
            <a:avLst/>
          </a:prstGeom>
        </p:spPr>
      </p:pic>
    </p:spTree>
    <p:extLst>
      <p:ext uri="{BB962C8B-B14F-4D97-AF65-F5344CB8AC3E}">
        <p14:creationId xmlns:p14="http://schemas.microsoft.com/office/powerpoint/2010/main" val="456075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A96D477-4372-493B-8205-9495E6636CA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0022FF2A-7F04-4C63-9856-E9B1719063EF}"/>
              </a:ext>
            </a:extLst>
          </p:cNvPr>
          <p:cNvSpPr>
            <a:spLocks noGrp="1"/>
          </p:cNvSpPr>
          <p:nvPr>
            <p:ph type="title"/>
          </p:nvPr>
        </p:nvSpPr>
        <p:spPr>
          <a:xfrm>
            <a:off x="452718" y="0"/>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Art Style</a:t>
            </a:r>
          </a:p>
        </p:txBody>
      </p:sp>
      <p:pic>
        <p:nvPicPr>
          <p:cNvPr id="4" name="Picture 3">
            <a:extLst>
              <a:ext uri="{FF2B5EF4-FFF2-40B4-BE49-F238E27FC236}">
                <a16:creationId xmlns:a16="http://schemas.microsoft.com/office/drawing/2014/main" id="{D5A77FC4-6906-4C2F-B122-E0CF45EA6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1018" y="4167626"/>
            <a:ext cx="2900095" cy="2175072"/>
          </a:xfrm>
          <a:prstGeom prst="rect">
            <a:avLst/>
          </a:prstGeom>
        </p:spPr>
      </p:pic>
      <p:pic>
        <p:nvPicPr>
          <p:cNvPr id="5" name="Picture 4">
            <a:extLst>
              <a:ext uri="{FF2B5EF4-FFF2-40B4-BE49-F238E27FC236}">
                <a16:creationId xmlns:a16="http://schemas.microsoft.com/office/drawing/2014/main" id="{FDB7F4C4-832D-4C20-93F1-D47AB9F37AD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589" b="89980" l="5674" r="51064">
                        <a14:foregroundMark x1="24291" y1="8589" x2="26064" y2="12679"/>
                      </a14:backgroundRemoval>
                    </a14:imgEffect>
                  </a14:imgLayer>
                </a14:imgProps>
              </a:ext>
              <a:ext uri="{28A0092B-C50C-407E-A947-70E740481C1C}">
                <a14:useLocalDpi xmlns:a14="http://schemas.microsoft.com/office/drawing/2010/main" val="0"/>
              </a:ext>
            </a:extLst>
          </a:blip>
          <a:srcRect r="43240"/>
          <a:stretch/>
        </p:blipFill>
        <p:spPr>
          <a:xfrm>
            <a:off x="7437720" y="1053846"/>
            <a:ext cx="1998107" cy="3052159"/>
          </a:xfrm>
          <a:prstGeom prst="rect">
            <a:avLst/>
          </a:prstGeom>
        </p:spPr>
      </p:pic>
      <p:pic>
        <p:nvPicPr>
          <p:cNvPr id="6" name="Picture 5">
            <a:extLst>
              <a:ext uri="{FF2B5EF4-FFF2-40B4-BE49-F238E27FC236}">
                <a16:creationId xmlns:a16="http://schemas.microsoft.com/office/drawing/2014/main" id="{B0CFE9A0-09E8-4142-8652-323C86A54D4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42292" y="3011862"/>
            <a:ext cx="2795381" cy="2130653"/>
          </a:xfrm>
          <a:prstGeom prst="rect">
            <a:avLst/>
          </a:prstGeom>
        </p:spPr>
      </p:pic>
      <p:pic>
        <p:nvPicPr>
          <p:cNvPr id="7" name="Picture 6">
            <a:extLst>
              <a:ext uri="{FF2B5EF4-FFF2-40B4-BE49-F238E27FC236}">
                <a16:creationId xmlns:a16="http://schemas.microsoft.com/office/drawing/2014/main" id="{96412836-2E15-47DD-BE29-768C97EE10E9}"/>
              </a:ext>
            </a:extLst>
          </p:cNvPr>
          <p:cNvPicPr>
            <a:picLocks noChangeAspect="1"/>
          </p:cNvPicPr>
          <p:nvPr/>
        </p:nvPicPr>
        <p:blipFill rotWithShape="1">
          <a:blip r:embed="rId9">
            <a:extLst>
              <a:ext uri="{28A0092B-C50C-407E-A947-70E740481C1C}">
                <a14:useLocalDpi xmlns:a14="http://schemas.microsoft.com/office/drawing/2010/main" val="0"/>
              </a:ext>
            </a:extLst>
          </a:blip>
          <a:srcRect l="22086" t="1478" r="13752" b="5616"/>
          <a:stretch/>
        </p:blipFill>
        <p:spPr>
          <a:xfrm>
            <a:off x="9031450" y="1425583"/>
            <a:ext cx="3029036" cy="2089615"/>
          </a:xfrm>
          <a:prstGeom prst="rect">
            <a:avLst/>
          </a:prstGeom>
        </p:spPr>
      </p:pic>
      <p:pic>
        <p:nvPicPr>
          <p:cNvPr id="8" name="Picture 7">
            <a:extLst>
              <a:ext uri="{FF2B5EF4-FFF2-40B4-BE49-F238E27FC236}">
                <a16:creationId xmlns:a16="http://schemas.microsoft.com/office/drawing/2014/main" id="{02F46375-00A5-4E92-A5EA-1925E15D9FBC}"/>
              </a:ext>
            </a:extLst>
          </p:cNvPr>
          <p:cNvPicPr>
            <a:picLocks noChangeAspect="1"/>
          </p:cNvPicPr>
          <p:nvPr/>
        </p:nvPicPr>
        <p:blipFill rotWithShape="1">
          <a:blip r:embed="rId10">
            <a:extLst>
              <a:ext uri="{28A0092B-C50C-407E-A947-70E740481C1C}">
                <a14:useLocalDpi xmlns:a14="http://schemas.microsoft.com/office/drawing/2010/main" val="0"/>
              </a:ext>
            </a:extLst>
          </a:blip>
          <a:srcRect l="11033" r="3809"/>
          <a:stretch/>
        </p:blipFill>
        <p:spPr>
          <a:xfrm>
            <a:off x="105884" y="4466854"/>
            <a:ext cx="2675687" cy="2130653"/>
          </a:xfrm>
          <a:prstGeom prst="rect">
            <a:avLst/>
          </a:prstGeom>
        </p:spPr>
      </p:pic>
      <p:pic>
        <p:nvPicPr>
          <p:cNvPr id="10" name="Picture 9">
            <a:extLst>
              <a:ext uri="{FF2B5EF4-FFF2-40B4-BE49-F238E27FC236}">
                <a16:creationId xmlns:a16="http://schemas.microsoft.com/office/drawing/2014/main" id="{D96F621B-55B5-4692-9648-710CC1A06F90}"/>
              </a:ext>
            </a:extLst>
          </p:cNvPr>
          <p:cNvPicPr>
            <a:picLocks noChangeAspect="1"/>
          </p:cNvPicPr>
          <p:nvPr/>
        </p:nvPicPr>
        <p:blipFill rotWithShape="1">
          <a:blip r:embed="rId11">
            <a:extLst>
              <a:ext uri="{28A0092B-C50C-407E-A947-70E740481C1C}">
                <a14:useLocalDpi xmlns:a14="http://schemas.microsoft.com/office/drawing/2010/main" val="0"/>
              </a:ext>
            </a:extLst>
          </a:blip>
          <a:srcRect l="35076" t="16545" r="21726" b="10754"/>
          <a:stretch/>
        </p:blipFill>
        <p:spPr>
          <a:xfrm>
            <a:off x="452718" y="1115466"/>
            <a:ext cx="2084294" cy="3052160"/>
          </a:xfrm>
          <a:prstGeom prst="rect">
            <a:avLst/>
          </a:prstGeom>
        </p:spPr>
      </p:pic>
      <p:pic>
        <p:nvPicPr>
          <p:cNvPr id="12" name="Picture 11">
            <a:extLst>
              <a:ext uri="{FF2B5EF4-FFF2-40B4-BE49-F238E27FC236}">
                <a16:creationId xmlns:a16="http://schemas.microsoft.com/office/drawing/2014/main" id="{F37BC1F2-F439-40A1-B1A6-27FEF1E27C17}"/>
              </a:ext>
            </a:extLst>
          </p:cNvPr>
          <p:cNvPicPr>
            <a:picLocks noChangeAspect="1"/>
          </p:cNvPicPr>
          <p:nvPr/>
        </p:nvPicPr>
        <p:blipFill rotWithShape="1">
          <a:blip r:embed="rId12">
            <a:extLst>
              <a:ext uri="{28A0092B-C50C-407E-A947-70E740481C1C}">
                <a14:useLocalDpi xmlns:a14="http://schemas.microsoft.com/office/drawing/2010/main" val="0"/>
              </a:ext>
            </a:extLst>
          </a:blip>
          <a:srcRect l="31418" r="24341"/>
          <a:stretch/>
        </p:blipFill>
        <p:spPr>
          <a:xfrm>
            <a:off x="2693652" y="1196976"/>
            <a:ext cx="2119409" cy="2994058"/>
          </a:xfrm>
          <a:prstGeom prst="rect">
            <a:avLst/>
          </a:prstGeom>
        </p:spPr>
      </p:pic>
      <p:pic>
        <p:nvPicPr>
          <p:cNvPr id="14" name="Picture 13">
            <a:extLst>
              <a:ext uri="{FF2B5EF4-FFF2-40B4-BE49-F238E27FC236}">
                <a16:creationId xmlns:a16="http://schemas.microsoft.com/office/drawing/2014/main" id="{FEB838C0-A03D-4C18-B96C-E0892C3BB2F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25385" y="4750346"/>
            <a:ext cx="2415988" cy="1821355"/>
          </a:xfrm>
          <a:prstGeom prst="rect">
            <a:avLst/>
          </a:prstGeom>
        </p:spPr>
      </p:pic>
      <p:pic>
        <p:nvPicPr>
          <p:cNvPr id="16" name="Picture 15">
            <a:extLst>
              <a:ext uri="{FF2B5EF4-FFF2-40B4-BE49-F238E27FC236}">
                <a16:creationId xmlns:a16="http://schemas.microsoft.com/office/drawing/2014/main" id="{9979AFD9-E116-4B0B-AB8E-F66478ADF636}"/>
              </a:ext>
            </a:extLst>
          </p:cNvPr>
          <p:cNvPicPr>
            <a:picLocks noChangeAspect="1"/>
          </p:cNvPicPr>
          <p:nvPr/>
        </p:nvPicPr>
        <p:blipFill rotWithShape="1">
          <a:blip r:embed="rId14">
            <a:extLst>
              <a:ext uri="{28A0092B-C50C-407E-A947-70E740481C1C}">
                <a14:useLocalDpi xmlns:a14="http://schemas.microsoft.com/office/drawing/2010/main" val="0"/>
              </a:ext>
            </a:extLst>
          </a:blip>
          <a:srcRect l="24136" r="26049" b="38235"/>
          <a:stretch/>
        </p:blipFill>
        <p:spPr>
          <a:xfrm>
            <a:off x="4946669" y="1243903"/>
            <a:ext cx="2795381" cy="1949624"/>
          </a:xfrm>
          <a:prstGeom prst="rect">
            <a:avLst/>
          </a:prstGeom>
        </p:spPr>
      </p:pic>
      <p:pic>
        <p:nvPicPr>
          <p:cNvPr id="18" name="Picture 17">
            <a:extLst>
              <a:ext uri="{FF2B5EF4-FFF2-40B4-BE49-F238E27FC236}">
                <a16:creationId xmlns:a16="http://schemas.microsoft.com/office/drawing/2014/main" id="{64F8EE0D-9350-4439-839C-F57E332A43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14714" y="4538262"/>
            <a:ext cx="3899250" cy="1949625"/>
          </a:xfrm>
          <a:prstGeom prst="rect">
            <a:avLst/>
          </a:prstGeom>
        </p:spPr>
      </p:pic>
    </p:spTree>
    <p:extLst>
      <p:ext uri="{BB962C8B-B14F-4D97-AF65-F5344CB8AC3E}">
        <p14:creationId xmlns:p14="http://schemas.microsoft.com/office/powerpoint/2010/main" val="404635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CBBE1E8-7BE0-4966-93B3-B667ECA740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B021A92B-AD42-4CF7-899F-EF121FA3AAED}"/>
              </a:ext>
            </a:extLst>
          </p:cNvPr>
          <p:cNvSpPr>
            <a:spLocks noGrp="1"/>
          </p:cNvSpPr>
          <p:nvPr>
            <p:ph type="title"/>
          </p:nvPr>
        </p:nvSpPr>
        <p:spPr>
          <a:xfrm>
            <a:off x="1153407" y="463555"/>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Reference-Barbarian</a:t>
            </a:r>
          </a:p>
        </p:txBody>
      </p:sp>
      <p:pic>
        <p:nvPicPr>
          <p:cNvPr id="5" name="Picture 4">
            <a:extLst>
              <a:ext uri="{FF2B5EF4-FFF2-40B4-BE49-F238E27FC236}">
                <a16:creationId xmlns:a16="http://schemas.microsoft.com/office/drawing/2014/main" id="{5E5DF996-FAD3-4C38-92C6-D71A83959E20}"/>
              </a:ext>
            </a:extLst>
          </p:cNvPr>
          <p:cNvPicPr>
            <a:picLocks noChangeAspect="1"/>
          </p:cNvPicPr>
          <p:nvPr/>
        </p:nvPicPr>
        <p:blipFill rotWithShape="1">
          <a:blip r:embed="rId4">
            <a:extLst>
              <a:ext uri="{28A0092B-C50C-407E-A947-70E740481C1C}">
                <a14:useLocalDpi xmlns:a14="http://schemas.microsoft.com/office/drawing/2010/main" val="0"/>
              </a:ext>
            </a:extLst>
          </a:blip>
          <a:srcRect l="36621" t="24873" r="35797" b="50608"/>
          <a:stretch/>
        </p:blipFill>
        <p:spPr>
          <a:xfrm>
            <a:off x="60936" y="1302296"/>
            <a:ext cx="3464026" cy="2630966"/>
          </a:xfrm>
          <a:prstGeom prst="rect">
            <a:avLst/>
          </a:prstGeom>
        </p:spPr>
      </p:pic>
      <p:pic>
        <p:nvPicPr>
          <p:cNvPr id="7" name="Picture 6">
            <a:extLst>
              <a:ext uri="{FF2B5EF4-FFF2-40B4-BE49-F238E27FC236}">
                <a16:creationId xmlns:a16="http://schemas.microsoft.com/office/drawing/2014/main" id="{C2FED59C-C41C-42F9-980B-ECD777463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9901" y="1893512"/>
            <a:ext cx="2823099" cy="2415787"/>
          </a:xfrm>
          <a:prstGeom prst="rect">
            <a:avLst/>
          </a:prstGeom>
        </p:spPr>
      </p:pic>
      <p:pic>
        <p:nvPicPr>
          <p:cNvPr id="9" name="Picture 8">
            <a:extLst>
              <a:ext uri="{FF2B5EF4-FFF2-40B4-BE49-F238E27FC236}">
                <a16:creationId xmlns:a16="http://schemas.microsoft.com/office/drawing/2014/main" id="{EDBFD1EA-77BA-4F7C-9012-F9238C0A7B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7534" y="4582577"/>
            <a:ext cx="3320787" cy="2086916"/>
          </a:xfrm>
          <a:prstGeom prst="rect">
            <a:avLst/>
          </a:prstGeom>
        </p:spPr>
      </p:pic>
      <p:pic>
        <p:nvPicPr>
          <p:cNvPr id="10" name="Content Placeholder 4">
            <a:extLst>
              <a:ext uri="{FF2B5EF4-FFF2-40B4-BE49-F238E27FC236}">
                <a16:creationId xmlns:a16="http://schemas.microsoft.com/office/drawing/2014/main" id="{2D1306D1-65D8-4A37-B09E-D78328A8180F}"/>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22779" r="16863"/>
          <a:stretch/>
        </p:blipFill>
        <p:spPr>
          <a:xfrm>
            <a:off x="435179" y="4018393"/>
            <a:ext cx="2823099" cy="2630966"/>
          </a:xfrm>
        </p:spPr>
      </p:pic>
      <p:pic>
        <p:nvPicPr>
          <p:cNvPr id="12" name="Picture 11">
            <a:extLst>
              <a:ext uri="{FF2B5EF4-FFF2-40B4-BE49-F238E27FC236}">
                <a16:creationId xmlns:a16="http://schemas.microsoft.com/office/drawing/2014/main" id="{DD3D752E-F453-438B-9419-1DEB1AB381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4235" y="4501154"/>
            <a:ext cx="1927412" cy="2168339"/>
          </a:xfrm>
          <a:prstGeom prst="rect">
            <a:avLst/>
          </a:prstGeom>
        </p:spPr>
      </p:pic>
      <p:pic>
        <p:nvPicPr>
          <p:cNvPr id="4" name="Picture 3">
            <a:extLst>
              <a:ext uri="{FF2B5EF4-FFF2-40B4-BE49-F238E27FC236}">
                <a16:creationId xmlns:a16="http://schemas.microsoft.com/office/drawing/2014/main" id="{94F4FFAD-5BB4-4C8F-8EC2-8F78C0C524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4962" y="4582577"/>
            <a:ext cx="2674941" cy="2086916"/>
          </a:xfrm>
          <a:prstGeom prst="rect">
            <a:avLst/>
          </a:prstGeom>
        </p:spPr>
      </p:pic>
      <p:pic>
        <p:nvPicPr>
          <p:cNvPr id="8" name="Picture 7">
            <a:extLst>
              <a:ext uri="{FF2B5EF4-FFF2-40B4-BE49-F238E27FC236}">
                <a16:creationId xmlns:a16="http://schemas.microsoft.com/office/drawing/2014/main" id="{79B055BF-8036-4BCC-90E6-2C2A0CE9AC9E}"/>
              </a:ext>
            </a:extLst>
          </p:cNvPr>
          <p:cNvPicPr>
            <a:picLocks noChangeAspect="1"/>
          </p:cNvPicPr>
          <p:nvPr/>
        </p:nvPicPr>
        <p:blipFill rotWithShape="1">
          <a:blip r:embed="rId10">
            <a:extLst>
              <a:ext uri="{28A0092B-C50C-407E-A947-70E740481C1C}">
                <a14:useLocalDpi xmlns:a14="http://schemas.microsoft.com/office/drawing/2010/main" val="0"/>
              </a:ext>
            </a:extLst>
          </a:blip>
          <a:srcRect r="32421"/>
          <a:stretch/>
        </p:blipFill>
        <p:spPr>
          <a:xfrm>
            <a:off x="3545239" y="1885046"/>
            <a:ext cx="2634385" cy="2539840"/>
          </a:xfrm>
          <a:prstGeom prst="rect">
            <a:avLst/>
          </a:prstGeom>
        </p:spPr>
      </p:pic>
      <p:pic>
        <p:nvPicPr>
          <p:cNvPr id="13" name="Picture 12">
            <a:extLst>
              <a:ext uri="{FF2B5EF4-FFF2-40B4-BE49-F238E27FC236}">
                <a16:creationId xmlns:a16="http://schemas.microsoft.com/office/drawing/2014/main" id="{F1AACE83-DEBA-4C33-B22B-8BBBA5FF61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65869" y="1158168"/>
            <a:ext cx="2875119" cy="3151131"/>
          </a:xfrm>
          <a:prstGeom prst="rect">
            <a:avLst/>
          </a:prstGeom>
        </p:spPr>
      </p:pic>
    </p:spTree>
    <p:extLst>
      <p:ext uri="{BB962C8B-B14F-4D97-AF65-F5344CB8AC3E}">
        <p14:creationId xmlns:p14="http://schemas.microsoft.com/office/powerpoint/2010/main" val="2668323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A26F68-3102-408A-ABE3-B17C366014E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C8BA3509-A256-47C0-9D95-7F26E33989D7}"/>
              </a:ext>
            </a:extLst>
          </p:cNvPr>
          <p:cNvSpPr>
            <a:spLocks noGrp="1"/>
          </p:cNvSpPr>
          <p:nvPr>
            <p:ph type="title"/>
          </p:nvPr>
        </p:nvSpPr>
        <p:spPr>
          <a:xfrm>
            <a:off x="838200" y="85206"/>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Reference-Wizard</a:t>
            </a:r>
          </a:p>
        </p:txBody>
      </p:sp>
      <p:pic>
        <p:nvPicPr>
          <p:cNvPr id="4" name="Picture 3">
            <a:extLst>
              <a:ext uri="{FF2B5EF4-FFF2-40B4-BE49-F238E27FC236}">
                <a16:creationId xmlns:a16="http://schemas.microsoft.com/office/drawing/2014/main" id="{40C75ED8-C101-4EA3-AC13-E65E0F3B5770}"/>
              </a:ext>
            </a:extLst>
          </p:cNvPr>
          <p:cNvPicPr>
            <a:picLocks noChangeAspect="1"/>
          </p:cNvPicPr>
          <p:nvPr/>
        </p:nvPicPr>
        <p:blipFill rotWithShape="1">
          <a:blip r:embed="rId4">
            <a:extLst>
              <a:ext uri="{28A0092B-C50C-407E-A947-70E740481C1C}">
                <a14:useLocalDpi xmlns:a14="http://schemas.microsoft.com/office/drawing/2010/main" val="0"/>
              </a:ext>
            </a:extLst>
          </a:blip>
          <a:srcRect b="4654"/>
          <a:stretch/>
        </p:blipFill>
        <p:spPr>
          <a:xfrm>
            <a:off x="4043090" y="1304117"/>
            <a:ext cx="4000832" cy="2586748"/>
          </a:xfrm>
          <a:prstGeom prst="rect">
            <a:avLst/>
          </a:prstGeom>
        </p:spPr>
      </p:pic>
      <p:pic>
        <p:nvPicPr>
          <p:cNvPr id="6" name="Picture 5">
            <a:extLst>
              <a:ext uri="{FF2B5EF4-FFF2-40B4-BE49-F238E27FC236}">
                <a16:creationId xmlns:a16="http://schemas.microsoft.com/office/drawing/2014/main" id="{A89A57EF-5FB8-42AD-9A5B-8A45DD186B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0234" y="3389488"/>
            <a:ext cx="3187234" cy="3187234"/>
          </a:xfrm>
          <a:prstGeom prst="rect">
            <a:avLst/>
          </a:prstGeom>
        </p:spPr>
      </p:pic>
      <p:pic>
        <p:nvPicPr>
          <p:cNvPr id="5" name="Picture 4">
            <a:extLst>
              <a:ext uri="{FF2B5EF4-FFF2-40B4-BE49-F238E27FC236}">
                <a16:creationId xmlns:a16="http://schemas.microsoft.com/office/drawing/2014/main" id="{7947A351-480E-4B7D-925E-2E9E79FA2259}"/>
              </a:ext>
            </a:extLst>
          </p:cNvPr>
          <p:cNvPicPr>
            <a:picLocks noChangeAspect="1"/>
          </p:cNvPicPr>
          <p:nvPr/>
        </p:nvPicPr>
        <p:blipFill rotWithShape="1">
          <a:blip r:embed="rId6">
            <a:extLst>
              <a:ext uri="{28A0092B-C50C-407E-A947-70E740481C1C}">
                <a14:useLocalDpi xmlns:a14="http://schemas.microsoft.com/office/drawing/2010/main" val="0"/>
              </a:ext>
            </a:extLst>
          </a:blip>
          <a:srcRect l="7189" t="4117" r="9633"/>
          <a:stretch/>
        </p:blipFill>
        <p:spPr>
          <a:xfrm>
            <a:off x="4361351" y="4033131"/>
            <a:ext cx="3682571" cy="2824869"/>
          </a:xfrm>
          <a:prstGeom prst="rect">
            <a:avLst/>
          </a:prstGeom>
        </p:spPr>
      </p:pic>
      <p:pic>
        <p:nvPicPr>
          <p:cNvPr id="8" name="Picture 7">
            <a:extLst>
              <a:ext uri="{FF2B5EF4-FFF2-40B4-BE49-F238E27FC236}">
                <a16:creationId xmlns:a16="http://schemas.microsoft.com/office/drawing/2014/main" id="{DB070DF6-A2EA-40E1-98C2-03A4A2F2A5C8}"/>
              </a:ext>
            </a:extLst>
          </p:cNvPr>
          <p:cNvPicPr>
            <a:picLocks noChangeAspect="1"/>
          </p:cNvPicPr>
          <p:nvPr/>
        </p:nvPicPr>
        <p:blipFill rotWithShape="1">
          <a:blip r:embed="rId7">
            <a:extLst>
              <a:ext uri="{28A0092B-C50C-407E-A947-70E740481C1C}">
                <a14:useLocalDpi xmlns:a14="http://schemas.microsoft.com/office/drawing/2010/main" val="0"/>
              </a:ext>
            </a:extLst>
          </a:blip>
          <a:srcRect b="14927"/>
          <a:stretch/>
        </p:blipFill>
        <p:spPr>
          <a:xfrm>
            <a:off x="555510" y="665403"/>
            <a:ext cx="2991268" cy="2458797"/>
          </a:xfrm>
          <a:prstGeom prst="rect">
            <a:avLst/>
          </a:prstGeom>
        </p:spPr>
      </p:pic>
      <p:pic>
        <p:nvPicPr>
          <p:cNvPr id="10" name="Picture 9">
            <a:extLst>
              <a:ext uri="{FF2B5EF4-FFF2-40B4-BE49-F238E27FC236}">
                <a16:creationId xmlns:a16="http://schemas.microsoft.com/office/drawing/2014/main" id="{7B80B93B-B5DF-4C5B-8864-3AC41B4B9C12}"/>
              </a:ext>
            </a:extLst>
          </p:cNvPr>
          <p:cNvPicPr>
            <a:picLocks noChangeAspect="1"/>
          </p:cNvPicPr>
          <p:nvPr/>
        </p:nvPicPr>
        <p:blipFill rotWithShape="1">
          <a:blip r:embed="rId8">
            <a:extLst>
              <a:ext uri="{28A0092B-C50C-407E-A947-70E740481C1C}">
                <a14:useLocalDpi xmlns:a14="http://schemas.microsoft.com/office/drawing/2010/main" val="0"/>
              </a:ext>
            </a:extLst>
          </a:blip>
          <a:srcRect b="45152"/>
          <a:stretch/>
        </p:blipFill>
        <p:spPr>
          <a:xfrm>
            <a:off x="8736201" y="463065"/>
            <a:ext cx="2617599" cy="2789086"/>
          </a:xfrm>
          <a:prstGeom prst="rect">
            <a:avLst/>
          </a:prstGeom>
        </p:spPr>
      </p:pic>
      <p:pic>
        <p:nvPicPr>
          <p:cNvPr id="14" name="Picture 13">
            <a:extLst>
              <a:ext uri="{FF2B5EF4-FFF2-40B4-BE49-F238E27FC236}">
                <a16:creationId xmlns:a16="http://schemas.microsoft.com/office/drawing/2014/main" id="{B12F6226-9B37-4233-8049-4156A79F2260}"/>
              </a:ext>
            </a:extLst>
          </p:cNvPr>
          <p:cNvPicPr>
            <a:picLocks noChangeAspect="1"/>
          </p:cNvPicPr>
          <p:nvPr/>
        </p:nvPicPr>
        <p:blipFill rotWithShape="1">
          <a:blip r:embed="rId9">
            <a:extLst>
              <a:ext uri="{28A0092B-C50C-407E-A947-70E740481C1C}">
                <a14:useLocalDpi xmlns:a14="http://schemas.microsoft.com/office/drawing/2010/main" val="0"/>
              </a:ext>
            </a:extLst>
          </a:blip>
          <a:srcRect l="33162" t="7659" r="29362" b="9295"/>
          <a:stretch/>
        </p:blipFill>
        <p:spPr>
          <a:xfrm>
            <a:off x="606896" y="3172344"/>
            <a:ext cx="2888495" cy="3600450"/>
          </a:xfrm>
          <a:prstGeom prst="rect">
            <a:avLst/>
          </a:prstGeom>
        </p:spPr>
      </p:pic>
    </p:spTree>
    <p:extLst>
      <p:ext uri="{BB962C8B-B14F-4D97-AF65-F5344CB8AC3E}">
        <p14:creationId xmlns:p14="http://schemas.microsoft.com/office/powerpoint/2010/main" val="280163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C750C-CDDA-4616-8968-A991E44DDE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738350"/>
            <a:ext cx="10515600" cy="1325563"/>
          </a:xfrm>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About</a:t>
            </a:r>
            <a:endParaRPr lang="en-AU" b="1" dirty="0">
              <a:solidFill>
                <a:schemeClr val="bg1">
                  <a:lumMod val="9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3A285DD-977F-4F9D-BCA0-51C4838534CA}"/>
              </a:ext>
            </a:extLst>
          </p:cNvPr>
          <p:cNvSpPr>
            <a:spLocks noGrp="1"/>
          </p:cNvSpPr>
          <p:nvPr>
            <p:ph idx="1"/>
          </p:nvPr>
        </p:nvSpPr>
        <p:spPr>
          <a:xfrm>
            <a:off x="838200" y="2063913"/>
            <a:ext cx="10515600" cy="4351338"/>
          </a:xfrm>
        </p:spPr>
        <p:txBody>
          <a:bodyPr/>
          <a:lstStyle/>
          <a:p>
            <a:pPr marL="0" indent="0" algn="ctr">
              <a:buNone/>
            </a:pPr>
            <a:r>
              <a:rPr lang="en-US" dirty="0">
                <a:solidFill>
                  <a:schemeClr val="bg1">
                    <a:lumMod val="85000"/>
                  </a:schemeClr>
                </a:solidFill>
              </a:rPr>
              <a:t>Castlereign is a fun and competitive multiplayer medieval stylised game where players can choose different game modes to compete against other players to become the ruler of the kingdom. The game is set within a medieval castle with multiple surrounding towns being the areas where players will face off against each other with each town having a different minigame zone. The game consists of a collection of variety mini games where player test each of their skills to win rounds towards the wining prize. </a:t>
            </a:r>
          </a:p>
          <a:p>
            <a:pPr marL="0" indent="0">
              <a:buNone/>
            </a:pPr>
            <a:endParaRPr lang="en-US" dirty="0"/>
          </a:p>
          <a:p>
            <a:endParaRPr lang="en-AU" dirty="0"/>
          </a:p>
        </p:txBody>
      </p:sp>
    </p:spTree>
    <p:extLst>
      <p:ext uri="{BB962C8B-B14F-4D97-AF65-F5344CB8AC3E}">
        <p14:creationId xmlns:p14="http://schemas.microsoft.com/office/powerpoint/2010/main" val="2263896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A7DDFFF-0CB5-4275-9AB3-7A8D3DEF631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31A6A28A-BE4B-4C3A-B984-877B3761CA15}"/>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Reference-Princess</a:t>
            </a:r>
          </a:p>
        </p:txBody>
      </p:sp>
      <p:pic>
        <p:nvPicPr>
          <p:cNvPr id="4" name="Picture 3">
            <a:extLst>
              <a:ext uri="{FF2B5EF4-FFF2-40B4-BE49-F238E27FC236}">
                <a16:creationId xmlns:a16="http://schemas.microsoft.com/office/drawing/2014/main" id="{FB832C04-A438-4F53-8D43-6C1239F65CA1}"/>
              </a:ext>
            </a:extLst>
          </p:cNvPr>
          <p:cNvPicPr>
            <a:picLocks noChangeAspect="1"/>
          </p:cNvPicPr>
          <p:nvPr/>
        </p:nvPicPr>
        <p:blipFill rotWithShape="1">
          <a:blip r:embed="rId4">
            <a:extLst>
              <a:ext uri="{28A0092B-C50C-407E-A947-70E740481C1C}">
                <a14:useLocalDpi xmlns:a14="http://schemas.microsoft.com/office/drawing/2010/main" val="0"/>
              </a:ext>
            </a:extLst>
          </a:blip>
          <a:srcRect l="26038" r="39253" b="37179"/>
          <a:stretch/>
        </p:blipFill>
        <p:spPr>
          <a:xfrm>
            <a:off x="447837" y="3346391"/>
            <a:ext cx="3156557" cy="3213607"/>
          </a:xfrm>
          <a:prstGeom prst="rect">
            <a:avLst/>
          </a:prstGeom>
        </p:spPr>
      </p:pic>
      <p:pic>
        <p:nvPicPr>
          <p:cNvPr id="5" name="Picture 4">
            <a:extLst>
              <a:ext uri="{FF2B5EF4-FFF2-40B4-BE49-F238E27FC236}">
                <a16:creationId xmlns:a16="http://schemas.microsoft.com/office/drawing/2014/main" id="{F7787266-96C6-4A8D-988A-81CC75669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663" y="4271709"/>
            <a:ext cx="3905347" cy="2288289"/>
          </a:xfrm>
          <a:prstGeom prst="rect">
            <a:avLst/>
          </a:prstGeom>
        </p:spPr>
      </p:pic>
      <p:pic>
        <p:nvPicPr>
          <p:cNvPr id="7" name="Picture 6">
            <a:extLst>
              <a:ext uri="{FF2B5EF4-FFF2-40B4-BE49-F238E27FC236}">
                <a16:creationId xmlns:a16="http://schemas.microsoft.com/office/drawing/2014/main" id="{23E9D8D0-DEF1-4FCB-8B43-1C5FA0F2E1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6663" y="2308801"/>
            <a:ext cx="3986437" cy="1712692"/>
          </a:xfrm>
          <a:prstGeom prst="rect">
            <a:avLst/>
          </a:prstGeom>
        </p:spPr>
      </p:pic>
      <p:pic>
        <p:nvPicPr>
          <p:cNvPr id="9" name="Picture 8">
            <a:extLst>
              <a:ext uri="{FF2B5EF4-FFF2-40B4-BE49-F238E27FC236}">
                <a16:creationId xmlns:a16="http://schemas.microsoft.com/office/drawing/2014/main" id="{3FCA9EFF-A5DF-4C06-AB1D-065F8054E4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523" y="1562144"/>
            <a:ext cx="3206006" cy="1603003"/>
          </a:xfrm>
          <a:prstGeom prst="rect">
            <a:avLst/>
          </a:prstGeom>
        </p:spPr>
      </p:pic>
      <p:pic>
        <p:nvPicPr>
          <p:cNvPr id="13" name="Picture 12">
            <a:extLst>
              <a:ext uri="{FF2B5EF4-FFF2-40B4-BE49-F238E27FC236}">
                <a16:creationId xmlns:a16="http://schemas.microsoft.com/office/drawing/2014/main" id="{4C8ECECE-54C5-4AAA-880F-01A8F7D643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79383" y="1219302"/>
            <a:ext cx="2533455" cy="2820261"/>
          </a:xfrm>
          <a:prstGeom prst="rect">
            <a:avLst/>
          </a:prstGeom>
        </p:spPr>
      </p:pic>
      <p:pic>
        <p:nvPicPr>
          <p:cNvPr id="15" name="Picture 14">
            <a:extLst>
              <a:ext uri="{FF2B5EF4-FFF2-40B4-BE49-F238E27FC236}">
                <a16:creationId xmlns:a16="http://schemas.microsoft.com/office/drawing/2014/main" id="{205D1793-F9BA-443A-AD4D-0C7AADB5E6C1}"/>
              </a:ext>
            </a:extLst>
          </p:cNvPr>
          <p:cNvPicPr>
            <a:picLocks noChangeAspect="1"/>
          </p:cNvPicPr>
          <p:nvPr/>
        </p:nvPicPr>
        <p:blipFill rotWithShape="1">
          <a:blip r:embed="rId9">
            <a:extLst>
              <a:ext uri="{28A0092B-C50C-407E-A947-70E740481C1C}">
                <a14:useLocalDpi xmlns:a14="http://schemas.microsoft.com/office/drawing/2010/main" val="0"/>
              </a:ext>
            </a:extLst>
          </a:blip>
          <a:srcRect l="16802" t="20474" r="22391" b="23674"/>
          <a:stretch/>
        </p:blipFill>
        <p:spPr>
          <a:xfrm>
            <a:off x="8194279" y="4271709"/>
            <a:ext cx="3321699" cy="2288289"/>
          </a:xfrm>
          <a:prstGeom prst="rect">
            <a:avLst/>
          </a:prstGeom>
        </p:spPr>
      </p:pic>
    </p:spTree>
    <p:extLst>
      <p:ext uri="{BB962C8B-B14F-4D97-AF65-F5344CB8AC3E}">
        <p14:creationId xmlns:p14="http://schemas.microsoft.com/office/powerpoint/2010/main" val="326375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295E62-D9C7-4380-B532-8C92CACF748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90AA1894-9733-4617-99CA-BF4C5D8D9BCC}"/>
              </a:ext>
            </a:extLst>
          </p:cNvPr>
          <p:cNvSpPr>
            <a:spLocks noGrp="1"/>
          </p:cNvSpPr>
          <p:nvPr>
            <p:ph type="title"/>
          </p:nvPr>
        </p:nvSpPr>
        <p:spPr>
          <a:xfrm>
            <a:off x="838200" y="239619"/>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Reference-Knight</a:t>
            </a:r>
          </a:p>
        </p:txBody>
      </p:sp>
      <p:pic>
        <p:nvPicPr>
          <p:cNvPr id="5" name="Picture 4">
            <a:extLst>
              <a:ext uri="{FF2B5EF4-FFF2-40B4-BE49-F238E27FC236}">
                <a16:creationId xmlns:a16="http://schemas.microsoft.com/office/drawing/2014/main" id="{7D24E687-1355-410A-8EE1-EEB896CAF232}"/>
              </a:ext>
            </a:extLst>
          </p:cNvPr>
          <p:cNvPicPr>
            <a:picLocks noChangeAspect="1"/>
          </p:cNvPicPr>
          <p:nvPr/>
        </p:nvPicPr>
        <p:blipFill rotWithShape="1">
          <a:blip r:embed="rId4">
            <a:extLst>
              <a:ext uri="{28A0092B-C50C-407E-A947-70E740481C1C}">
                <a14:useLocalDpi xmlns:a14="http://schemas.microsoft.com/office/drawing/2010/main" val="0"/>
              </a:ext>
            </a:extLst>
          </a:blip>
          <a:srcRect l="31461" t="14117" r="16538" b="8069"/>
          <a:stretch/>
        </p:blipFill>
        <p:spPr>
          <a:xfrm>
            <a:off x="367553" y="2626659"/>
            <a:ext cx="2843660" cy="3702423"/>
          </a:xfrm>
          <a:prstGeom prst="rect">
            <a:avLst/>
          </a:prstGeom>
        </p:spPr>
      </p:pic>
      <p:pic>
        <p:nvPicPr>
          <p:cNvPr id="9" name="Picture 8">
            <a:extLst>
              <a:ext uri="{FF2B5EF4-FFF2-40B4-BE49-F238E27FC236}">
                <a16:creationId xmlns:a16="http://schemas.microsoft.com/office/drawing/2014/main" id="{76E8AEED-F94F-455F-A9F2-82A6AC89581C}"/>
              </a:ext>
            </a:extLst>
          </p:cNvPr>
          <p:cNvPicPr>
            <a:picLocks noChangeAspect="1"/>
          </p:cNvPicPr>
          <p:nvPr/>
        </p:nvPicPr>
        <p:blipFill rotWithShape="1">
          <a:blip r:embed="rId5">
            <a:extLst>
              <a:ext uri="{28A0092B-C50C-407E-A947-70E740481C1C}">
                <a14:useLocalDpi xmlns:a14="http://schemas.microsoft.com/office/drawing/2010/main" val="0"/>
              </a:ext>
            </a:extLst>
          </a:blip>
          <a:srcRect l="26391" t="17213" r="17476"/>
          <a:stretch/>
        </p:blipFill>
        <p:spPr>
          <a:xfrm>
            <a:off x="690283" y="430222"/>
            <a:ext cx="2402541" cy="2105716"/>
          </a:xfrm>
          <a:prstGeom prst="rect">
            <a:avLst/>
          </a:prstGeom>
        </p:spPr>
      </p:pic>
      <p:pic>
        <p:nvPicPr>
          <p:cNvPr id="11" name="Picture 10">
            <a:extLst>
              <a:ext uri="{FF2B5EF4-FFF2-40B4-BE49-F238E27FC236}">
                <a16:creationId xmlns:a16="http://schemas.microsoft.com/office/drawing/2014/main" id="{8FB446AF-AE98-4A85-A028-66A3FDB23676}"/>
              </a:ext>
            </a:extLst>
          </p:cNvPr>
          <p:cNvPicPr>
            <a:picLocks noChangeAspect="1"/>
          </p:cNvPicPr>
          <p:nvPr/>
        </p:nvPicPr>
        <p:blipFill rotWithShape="1">
          <a:blip r:embed="rId6">
            <a:extLst>
              <a:ext uri="{28A0092B-C50C-407E-A947-70E740481C1C}">
                <a14:useLocalDpi xmlns:a14="http://schemas.microsoft.com/office/drawing/2010/main" val="0"/>
              </a:ext>
            </a:extLst>
          </a:blip>
          <a:srcRect l="12459"/>
          <a:stretch/>
        </p:blipFill>
        <p:spPr>
          <a:xfrm>
            <a:off x="3493989" y="4285595"/>
            <a:ext cx="3093911" cy="2181529"/>
          </a:xfrm>
          <a:prstGeom prst="rect">
            <a:avLst/>
          </a:prstGeom>
        </p:spPr>
      </p:pic>
      <p:pic>
        <p:nvPicPr>
          <p:cNvPr id="12" name="Picture 11">
            <a:extLst>
              <a:ext uri="{FF2B5EF4-FFF2-40B4-BE49-F238E27FC236}">
                <a16:creationId xmlns:a16="http://schemas.microsoft.com/office/drawing/2014/main" id="{70D8BB5C-40C0-489C-A5B9-D9F3D2BD38AF}"/>
              </a:ext>
            </a:extLst>
          </p:cNvPr>
          <p:cNvPicPr>
            <a:picLocks noChangeAspect="1"/>
          </p:cNvPicPr>
          <p:nvPr/>
        </p:nvPicPr>
        <p:blipFill rotWithShape="1">
          <a:blip r:embed="rId7">
            <a:extLst>
              <a:ext uri="{28A0092B-C50C-407E-A947-70E740481C1C}">
                <a14:useLocalDpi xmlns:a14="http://schemas.microsoft.com/office/drawing/2010/main" val="0"/>
              </a:ext>
            </a:extLst>
          </a:blip>
          <a:srcRect l="32109" t="4333" r="29163" b="12949"/>
          <a:stretch/>
        </p:blipFill>
        <p:spPr>
          <a:xfrm>
            <a:off x="9745762" y="3663169"/>
            <a:ext cx="2244532" cy="2996230"/>
          </a:xfrm>
          <a:prstGeom prst="rect">
            <a:avLst/>
          </a:prstGeom>
        </p:spPr>
      </p:pic>
      <p:pic>
        <p:nvPicPr>
          <p:cNvPr id="13" name="Picture 12">
            <a:extLst>
              <a:ext uri="{FF2B5EF4-FFF2-40B4-BE49-F238E27FC236}">
                <a16:creationId xmlns:a16="http://schemas.microsoft.com/office/drawing/2014/main" id="{6FF95690-7F9B-4915-A011-F5EFE13204F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955" b="93409" l="10000" r="90000">
                        <a14:foregroundMark x1="45102" y1="3955" x2="51837" y2="19209"/>
                        <a14:foregroundMark x1="33469" y1="65725" x2="30408" y2="73070"/>
                        <a14:foregroundMark x1="70204" y1="59887" x2="70816" y2="74765"/>
                        <a14:foregroundMark x1="48367" y1="69303" x2="60000" y2="83616"/>
                        <a14:foregroundMark x1="60000" y1="83616" x2="60000" y2="83616"/>
                        <a14:foregroundMark x1="43878" y1="79284" x2="43673" y2="90207"/>
                        <a14:foregroundMark x1="60408" y1="92279" x2="60408" y2="92279"/>
                        <a14:foregroundMark x1="45918" y1="25424" x2="45918" y2="32957"/>
                        <a14:foregroundMark x1="55510" y1="26365" x2="55918" y2="31262"/>
                        <a14:foregroundMark x1="60816" y1="29944" x2="60816" y2="29944"/>
                        <a14:foregroundMark x1="43265" y1="29944" x2="37959" y2="30508"/>
                        <a14:foregroundMark x1="74898" y1="77401" x2="74898" y2="77401"/>
                        <a14:foregroundMark x1="72449" y1="74011" x2="74898" y2="76836"/>
                        <a14:foregroundMark x1="72653" y1="77401" x2="73061" y2="81921"/>
                        <a14:foregroundMark x1="68980" y1="75706" x2="68571" y2="77401"/>
                        <a14:foregroundMark x1="40204" y1="93409" x2="40204" y2="93409"/>
                        <a14:backgroundMark x1="64490" y1="61582" x2="64490" y2="61582"/>
                        <a14:backgroundMark x1="63469" y1="61582" x2="62653" y2="64783"/>
                        <a14:backgroundMark x1="63673" y1="71563" x2="63673" y2="71563"/>
                        <a14:backgroundMark x1="68571" y1="77401" x2="68765" y2="77700"/>
                      </a14:backgroundRemoval>
                    </a14:imgEffect>
                  </a14:imgLayer>
                </a14:imgProps>
              </a:ext>
              <a:ext uri="{28A0092B-C50C-407E-A947-70E740481C1C}">
                <a14:useLocalDpi xmlns:a14="http://schemas.microsoft.com/office/drawing/2010/main" val="0"/>
              </a:ext>
            </a:extLst>
          </a:blip>
          <a:stretch>
            <a:fillRect/>
          </a:stretch>
        </p:blipFill>
        <p:spPr>
          <a:xfrm>
            <a:off x="6902102" y="3886465"/>
            <a:ext cx="2843660" cy="3081599"/>
          </a:xfrm>
          <a:prstGeom prst="rect">
            <a:avLst/>
          </a:prstGeom>
        </p:spPr>
      </p:pic>
      <p:pic>
        <p:nvPicPr>
          <p:cNvPr id="14" name="Picture 13">
            <a:extLst>
              <a:ext uri="{FF2B5EF4-FFF2-40B4-BE49-F238E27FC236}">
                <a16:creationId xmlns:a16="http://schemas.microsoft.com/office/drawing/2014/main" id="{E31FE47B-A03F-40DF-9B3B-ED6182ECB7EA}"/>
              </a:ext>
            </a:extLst>
          </p:cNvPr>
          <p:cNvPicPr>
            <a:picLocks noChangeAspect="1"/>
          </p:cNvPicPr>
          <p:nvPr/>
        </p:nvPicPr>
        <p:blipFill rotWithShape="1">
          <a:blip r:embed="rId10">
            <a:extLst>
              <a:ext uri="{28A0092B-C50C-407E-A947-70E740481C1C}">
                <a14:useLocalDpi xmlns:a14="http://schemas.microsoft.com/office/drawing/2010/main" val="0"/>
              </a:ext>
            </a:extLst>
          </a:blip>
          <a:srcRect l="12447"/>
          <a:stretch/>
        </p:blipFill>
        <p:spPr>
          <a:xfrm>
            <a:off x="8843786" y="1606868"/>
            <a:ext cx="2795382" cy="1989766"/>
          </a:xfrm>
          <a:prstGeom prst="rect">
            <a:avLst/>
          </a:prstGeom>
        </p:spPr>
      </p:pic>
      <p:pic>
        <p:nvPicPr>
          <p:cNvPr id="7" name="Picture 6">
            <a:extLst>
              <a:ext uri="{FF2B5EF4-FFF2-40B4-BE49-F238E27FC236}">
                <a16:creationId xmlns:a16="http://schemas.microsoft.com/office/drawing/2014/main" id="{7EF17298-B74F-42E0-AC0C-E5AFFB0580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42447" y="1481640"/>
            <a:ext cx="5009576" cy="2404825"/>
          </a:xfrm>
          <a:prstGeom prst="rect">
            <a:avLst/>
          </a:prstGeom>
        </p:spPr>
      </p:pic>
    </p:spTree>
    <p:extLst>
      <p:ext uri="{BB962C8B-B14F-4D97-AF65-F5344CB8AC3E}">
        <p14:creationId xmlns:p14="http://schemas.microsoft.com/office/powerpoint/2010/main" val="348320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4857ABB-0E3E-438A-A169-1CEA9096342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3F254A91-FE80-43DF-8E28-6C4C73569259}"/>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Reference-Creatures</a:t>
            </a:r>
          </a:p>
        </p:txBody>
      </p:sp>
      <p:pic>
        <p:nvPicPr>
          <p:cNvPr id="4" name="Picture 3">
            <a:extLst>
              <a:ext uri="{FF2B5EF4-FFF2-40B4-BE49-F238E27FC236}">
                <a16:creationId xmlns:a16="http://schemas.microsoft.com/office/drawing/2014/main" id="{ABADE193-5467-4AFA-B4A4-343CB445B6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77" b="95062" l="3859" r="97749">
                        <a14:foregroundMark x1="8360" y1="37654" x2="9646" y2="48765"/>
                        <a14:foregroundMark x1="3859" y1="33951" x2="13505" y2="49383"/>
                        <a14:foregroundMark x1="36977" y1="88272" x2="34405" y2="93827"/>
                        <a14:foregroundMark x1="40836" y1="10494" x2="48875" y2="17901"/>
                        <a14:foregroundMark x1="24437" y1="90123" x2="23473" y2="95062"/>
                        <a14:foregroundMark x1="97749" y1="80864" x2="97749" y2="80864"/>
                      </a14:backgroundRemoval>
                    </a14:imgEffect>
                  </a14:imgLayer>
                </a14:imgProps>
              </a:ext>
              <a:ext uri="{28A0092B-C50C-407E-A947-70E740481C1C}">
                <a14:useLocalDpi xmlns:a14="http://schemas.microsoft.com/office/drawing/2010/main" val="0"/>
              </a:ext>
            </a:extLst>
          </a:blip>
          <a:stretch>
            <a:fillRect/>
          </a:stretch>
        </p:blipFill>
        <p:spPr>
          <a:xfrm>
            <a:off x="506506" y="4654128"/>
            <a:ext cx="3859306" cy="2010314"/>
          </a:xfrm>
          <a:prstGeom prst="rect">
            <a:avLst/>
          </a:prstGeom>
        </p:spPr>
      </p:pic>
      <p:pic>
        <p:nvPicPr>
          <p:cNvPr id="5" name="Picture 4">
            <a:extLst>
              <a:ext uri="{FF2B5EF4-FFF2-40B4-BE49-F238E27FC236}">
                <a16:creationId xmlns:a16="http://schemas.microsoft.com/office/drawing/2014/main" id="{EF0F0CCE-EE7B-4AF5-BBD6-BD10FEA0FC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2738" y="3765348"/>
            <a:ext cx="2503054" cy="2998451"/>
          </a:xfrm>
          <a:prstGeom prst="rect">
            <a:avLst/>
          </a:prstGeom>
        </p:spPr>
      </p:pic>
      <p:pic>
        <p:nvPicPr>
          <p:cNvPr id="7" name="Picture 6">
            <a:extLst>
              <a:ext uri="{FF2B5EF4-FFF2-40B4-BE49-F238E27FC236}">
                <a16:creationId xmlns:a16="http://schemas.microsoft.com/office/drawing/2014/main" id="{680BAABF-51AA-4935-BF91-6C14A6889CD2}"/>
              </a:ext>
            </a:extLst>
          </p:cNvPr>
          <p:cNvPicPr>
            <a:picLocks noChangeAspect="1"/>
          </p:cNvPicPr>
          <p:nvPr/>
        </p:nvPicPr>
        <p:blipFill rotWithShape="1">
          <a:blip r:embed="rId7">
            <a:extLst>
              <a:ext uri="{28A0092B-C50C-407E-A947-70E740481C1C}">
                <a14:useLocalDpi xmlns:a14="http://schemas.microsoft.com/office/drawing/2010/main" val="0"/>
              </a:ext>
            </a:extLst>
          </a:blip>
          <a:srcRect r="11188"/>
          <a:stretch/>
        </p:blipFill>
        <p:spPr>
          <a:xfrm>
            <a:off x="4658734" y="3876868"/>
            <a:ext cx="4471082" cy="2787574"/>
          </a:xfrm>
          <a:prstGeom prst="rect">
            <a:avLst/>
          </a:prstGeom>
        </p:spPr>
      </p:pic>
      <p:pic>
        <p:nvPicPr>
          <p:cNvPr id="6" name="Picture 5">
            <a:extLst>
              <a:ext uri="{FF2B5EF4-FFF2-40B4-BE49-F238E27FC236}">
                <a16:creationId xmlns:a16="http://schemas.microsoft.com/office/drawing/2014/main" id="{9A34981B-10DA-402B-BB87-BDB602937A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5512" y="1508074"/>
            <a:ext cx="3859306" cy="2184299"/>
          </a:xfrm>
          <a:prstGeom prst="rect">
            <a:avLst/>
          </a:prstGeom>
        </p:spPr>
      </p:pic>
      <p:pic>
        <p:nvPicPr>
          <p:cNvPr id="8" name="Picture 7">
            <a:extLst>
              <a:ext uri="{FF2B5EF4-FFF2-40B4-BE49-F238E27FC236}">
                <a16:creationId xmlns:a16="http://schemas.microsoft.com/office/drawing/2014/main" id="{25FC90A4-84C2-49E0-8086-EB438BB20881}"/>
              </a:ext>
            </a:extLst>
          </p:cNvPr>
          <p:cNvPicPr>
            <a:picLocks noChangeAspect="1"/>
          </p:cNvPicPr>
          <p:nvPr/>
        </p:nvPicPr>
        <p:blipFill rotWithShape="1">
          <a:blip r:embed="rId9">
            <a:extLst>
              <a:ext uri="{28A0092B-C50C-407E-A947-70E740481C1C}">
                <a14:useLocalDpi xmlns:a14="http://schemas.microsoft.com/office/drawing/2010/main" val="0"/>
              </a:ext>
            </a:extLst>
          </a:blip>
          <a:srcRect l="2508" b="19282"/>
          <a:stretch/>
        </p:blipFill>
        <p:spPr>
          <a:xfrm>
            <a:off x="427182" y="1687404"/>
            <a:ext cx="4017954" cy="2535608"/>
          </a:xfrm>
          <a:prstGeom prst="rect">
            <a:avLst/>
          </a:prstGeom>
        </p:spPr>
      </p:pic>
      <p:pic>
        <p:nvPicPr>
          <p:cNvPr id="9" name="Picture 8">
            <a:extLst>
              <a:ext uri="{FF2B5EF4-FFF2-40B4-BE49-F238E27FC236}">
                <a16:creationId xmlns:a16="http://schemas.microsoft.com/office/drawing/2014/main" id="{7F116A4F-457D-4AD6-8C2A-D38777589EC5}"/>
              </a:ext>
            </a:extLst>
          </p:cNvPr>
          <p:cNvPicPr>
            <a:picLocks noChangeAspect="1"/>
          </p:cNvPicPr>
          <p:nvPr/>
        </p:nvPicPr>
        <p:blipFill rotWithShape="1">
          <a:blip r:embed="rId10">
            <a:extLst>
              <a:ext uri="{28A0092B-C50C-407E-A947-70E740481C1C}">
                <a14:useLocalDpi xmlns:a14="http://schemas.microsoft.com/office/drawing/2010/main" val="0"/>
              </a:ext>
            </a:extLst>
          </a:blip>
          <a:srcRect l="11371" t="18885" r="16699" b="15845"/>
          <a:stretch/>
        </p:blipFill>
        <p:spPr>
          <a:xfrm>
            <a:off x="4776885" y="1508074"/>
            <a:ext cx="2902209" cy="2257274"/>
          </a:xfrm>
          <a:prstGeom prst="rect">
            <a:avLst/>
          </a:prstGeom>
        </p:spPr>
      </p:pic>
    </p:spTree>
    <p:extLst>
      <p:ext uri="{BB962C8B-B14F-4D97-AF65-F5344CB8AC3E}">
        <p14:creationId xmlns:p14="http://schemas.microsoft.com/office/powerpoint/2010/main" val="388973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C9364B2-87DE-4ACB-9AA9-D94703F4B4A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Reference-Castle</a:t>
            </a:r>
            <a:endParaRPr lang="en-AU" b="1" dirty="0">
              <a:solidFill>
                <a:schemeClr val="bg1"/>
              </a:solidFill>
              <a:effectLst>
                <a:outerShdw blurRad="38100" dist="38100" dir="2700000" algn="tl">
                  <a:srgbClr val="000000">
                    <a:alpha val="43137"/>
                  </a:srgbClr>
                </a:outerShdw>
              </a:effectLst>
            </a:endParaRPr>
          </a:p>
        </p:txBody>
      </p:sp>
      <p:pic>
        <p:nvPicPr>
          <p:cNvPr id="15" name="Picture 14">
            <a:extLst>
              <a:ext uri="{FF2B5EF4-FFF2-40B4-BE49-F238E27FC236}">
                <a16:creationId xmlns:a16="http://schemas.microsoft.com/office/drawing/2014/main" id="{5FE4EF5F-DAE8-4469-8F89-37B9012A7992}"/>
              </a:ext>
            </a:extLst>
          </p:cNvPr>
          <p:cNvPicPr>
            <a:picLocks noChangeAspect="1"/>
          </p:cNvPicPr>
          <p:nvPr/>
        </p:nvPicPr>
        <p:blipFill rotWithShape="1">
          <a:blip r:embed="rId4">
            <a:extLst>
              <a:ext uri="{28A0092B-C50C-407E-A947-70E740481C1C}">
                <a14:useLocalDpi xmlns:a14="http://schemas.microsoft.com/office/drawing/2010/main" val="0"/>
              </a:ext>
            </a:extLst>
          </a:blip>
          <a:srcRect l="12611" t="10535" r="30382" b="7961"/>
          <a:stretch/>
        </p:blipFill>
        <p:spPr>
          <a:xfrm>
            <a:off x="8942559" y="1641943"/>
            <a:ext cx="2788458" cy="2242532"/>
          </a:xfrm>
          <a:prstGeom prst="rect">
            <a:avLst/>
          </a:prstGeom>
        </p:spPr>
      </p:pic>
      <p:pic>
        <p:nvPicPr>
          <p:cNvPr id="17" name="Picture 16">
            <a:extLst>
              <a:ext uri="{FF2B5EF4-FFF2-40B4-BE49-F238E27FC236}">
                <a16:creationId xmlns:a16="http://schemas.microsoft.com/office/drawing/2014/main" id="{4EECA6CF-7776-4326-A3AD-ADE994276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3538" y="1642767"/>
            <a:ext cx="3693579" cy="2242531"/>
          </a:xfrm>
          <a:prstGeom prst="rect">
            <a:avLst/>
          </a:prstGeom>
        </p:spPr>
      </p:pic>
      <p:pic>
        <p:nvPicPr>
          <p:cNvPr id="18" name="Picture 17">
            <a:extLst>
              <a:ext uri="{FF2B5EF4-FFF2-40B4-BE49-F238E27FC236}">
                <a16:creationId xmlns:a16="http://schemas.microsoft.com/office/drawing/2014/main" id="{0491E188-D6DF-40F9-BEA7-BDD42F565F6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3875" l="10000" r="90000">
                        <a14:foregroundMark x1="17625" y1="74875" x2="28875" y2="89125"/>
                        <a14:foregroundMark x1="28875" y1="89125" x2="66500" y2="93750"/>
                        <a14:foregroundMark x1="66500" y1="93750" x2="67375" y2="93500"/>
                        <a14:foregroundMark x1="13125" y1="76875" x2="27125" y2="90625"/>
                        <a14:foregroundMark x1="27125" y1="90625" x2="63500" y2="93875"/>
                        <a14:foregroundMark x1="22750" y1="86500" x2="39500" y2="93875"/>
                        <a14:foregroundMark x1="39500" y1="93875" x2="55125" y2="93875"/>
                        <a14:foregroundMark x1="10000" y1="83875" x2="13125" y2="72375"/>
                      </a14:backgroundRemoval>
                    </a14:imgEffect>
                  </a14:imgLayer>
                </a14:imgProps>
              </a:ext>
              <a:ext uri="{28A0092B-C50C-407E-A947-70E740481C1C}">
                <a14:useLocalDpi xmlns:a14="http://schemas.microsoft.com/office/drawing/2010/main" val="0"/>
              </a:ext>
            </a:extLst>
          </a:blip>
          <a:stretch>
            <a:fillRect/>
          </a:stretch>
        </p:blipFill>
        <p:spPr>
          <a:xfrm>
            <a:off x="-104564" y="1755010"/>
            <a:ext cx="2768775" cy="2768775"/>
          </a:xfrm>
          <a:prstGeom prst="rect">
            <a:avLst/>
          </a:prstGeom>
        </p:spPr>
      </p:pic>
      <p:pic>
        <p:nvPicPr>
          <p:cNvPr id="19" name="Picture 18">
            <a:extLst>
              <a:ext uri="{FF2B5EF4-FFF2-40B4-BE49-F238E27FC236}">
                <a16:creationId xmlns:a16="http://schemas.microsoft.com/office/drawing/2014/main" id="{C04D5935-1436-4CC4-A888-FC9FB7A5FEBD}"/>
              </a:ext>
            </a:extLst>
          </p:cNvPr>
          <p:cNvPicPr>
            <a:picLocks noChangeAspect="1"/>
          </p:cNvPicPr>
          <p:nvPr/>
        </p:nvPicPr>
        <p:blipFill rotWithShape="1">
          <a:blip r:embed="rId8">
            <a:extLst>
              <a:ext uri="{28A0092B-C50C-407E-A947-70E740481C1C}">
                <a14:useLocalDpi xmlns:a14="http://schemas.microsoft.com/office/drawing/2010/main" val="0"/>
              </a:ext>
            </a:extLst>
          </a:blip>
          <a:srcRect l="3025" t="10118" r="-3025" b="15552"/>
          <a:stretch/>
        </p:blipFill>
        <p:spPr>
          <a:xfrm>
            <a:off x="3565345" y="3981524"/>
            <a:ext cx="2941973" cy="2667849"/>
          </a:xfrm>
          <a:prstGeom prst="rect">
            <a:avLst/>
          </a:prstGeom>
        </p:spPr>
      </p:pic>
      <p:pic>
        <p:nvPicPr>
          <p:cNvPr id="20" name="Picture 19">
            <a:extLst>
              <a:ext uri="{FF2B5EF4-FFF2-40B4-BE49-F238E27FC236}">
                <a16:creationId xmlns:a16="http://schemas.microsoft.com/office/drawing/2014/main" id="{00C68C20-F0AB-4B9B-B50E-1ED7F28E9A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836" y="4938569"/>
            <a:ext cx="3123633" cy="1755511"/>
          </a:xfrm>
          <a:prstGeom prst="rect">
            <a:avLst/>
          </a:prstGeom>
        </p:spPr>
      </p:pic>
      <p:pic>
        <p:nvPicPr>
          <p:cNvPr id="21" name="Picture 20">
            <a:extLst>
              <a:ext uri="{FF2B5EF4-FFF2-40B4-BE49-F238E27FC236}">
                <a16:creationId xmlns:a16="http://schemas.microsoft.com/office/drawing/2014/main" id="{8BEFC3CF-E068-4821-9F1B-B8FE64E6531F}"/>
              </a:ext>
            </a:extLst>
          </p:cNvPr>
          <p:cNvPicPr>
            <a:picLocks noChangeAspect="1"/>
          </p:cNvPicPr>
          <p:nvPr/>
        </p:nvPicPr>
        <p:blipFill rotWithShape="1">
          <a:blip r:embed="rId10">
            <a:extLst>
              <a:ext uri="{28A0092B-C50C-407E-A947-70E740481C1C}">
                <a14:useLocalDpi xmlns:a14="http://schemas.microsoft.com/office/drawing/2010/main" val="0"/>
              </a:ext>
            </a:extLst>
          </a:blip>
          <a:srcRect l="9464" r="8838"/>
          <a:stretch/>
        </p:blipFill>
        <p:spPr>
          <a:xfrm>
            <a:off x="8523936" y="4088772"/>
            <a:ext cx="3248488" cy="2487995"/>
          </a:xfrm>
          <a:prstGeom prst="rect">
            <a:avLst/>
          </a:prstGeom>
        </p:spPr>
      </p:pic>
      <p:pic>
        <p:nvPicPr>
          <p:cNvPr id="16" name="Picture 15">
            <a:extLst>
              <a:ext uri="{FF2B5EF4-FFF2-40B4-BE49-F238E27FC236}">
                <a16:creationId xmlns:a16="http://schemas.microsoft.com/office/drawing/2014/main" id="{607CBEA1-5DB7-44F4-8128-BB5CA78C960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8250" b="97000" l="10000" r="90000">
                        <a14:foregroundMark x1="44875" y1="90875" x2="62500" y2="89500"/>
                        <a14:foregroundMark x1="62500" y1="89500" x2="64375" y2="89500"/>
                        <a14:foregroundMark x1="34250" y1="92500" x2="32125" y2="96125"/>
                        <a14:foregroundMark x1="65000" y1="93625" x2="65250" y2="97000"/>
                        <a14:foregroundMark x1="42375" y1="8250" x2="42625" y2="16625"/>
                      </a14:backgroundRemoval>
                    </a14:imgEffect>
                  </a14:imgLayer>
                </a14:imgProps>
              </a:ext>
              <a:ext uri="{28A0092B-C50C-407E-A947-70E740481C1C}">
                <a14:useLocalDpi xmlns:a14="http://schemas.microsoft.com/office/drawing/2010/main" val="0"/>
              </a:ext>
            </a:extLst>
          </a:blip>
          <a:stretch>
            <a:fillRect/>
          </a:stretch>
        </p:blipFill>
        <p:spPr>
          <a:xfrm>
            <a:off x="6062876" y="1284514"/>
            <a:ext cx="3183924" cy="3183924"/>
          </a:xfrm>
          <a:prstGeom prst="rect">
            <a:avLst/>
          </a:prstGeom>
        </p:spPr>
      </p:pic>
      <p:pic>
        <p:nvPicPr>
          <p:cNvPr id="22" name="Picture 21">
            <a:extLst>
              <a:ext uri="{FF2B5EF4-FFF2-40B4-BE49-F238E27FC236}">
                <a16:creationId xmlns:a16="http://schemas.microsoft.com/office/drawing/2014/main" id="{DECAD764-CB93-4E76-9376-A025CF6478E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800" l="9955" r="89896">
                        <a14:foregroundMark x1="52452" y1="11200" x2="51857" y2="36400"/>
                        <a14:foregroundMark x1="46211" y1="89600" x2="62556" y2="90800"/>
                      </a14:backgroundRemoval>
                    </a14:imgEffect>
                  </a14:imgLayer>
                </a14:imgProps>
              </a:ext>
              <a:ext uri="{28A0092B-C50C-407E-A947-70E740481C1C}">
                <a14:useLocalDpi xmlns:a14="http://schemas.microsoft.com/office/drawing/2010/main" val="0"/>
              </a:ext>
            </a:extLst>
          </a:blip>
          <a:stretch>
            <a:fillRect/>
          </a:stretch>
        </p:blipFill>
        <p:spPr>
          <a:xfrm>
            <a:off x="5447091" y="4346772"/>
            <a:ext cx="3075087" cy="2284612"/>
          </a:xfrm>
          <a:prstGeom prst="rect">
            <a:avLst/>
          </a:prstGeom>
        </p:spPr>
      </p:pic>
      <p:pic>
        <p:nvPicPr>
          <p:cNvPr id="23" name="Picture 22">
            <a:extLst>
              <a:ext uri="{FF2B5EF4-FFF2-40B4-BE49-F238E27FC236}">
                <a16:creationId xmlns:a16="http://schemas.microsoft.com/office/drawing/2014/main" id="{395254A4-B704-4293-94B2-2F80BFF132A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1000" l="10000" r="90000">
                        <a14:foregroundMark x1="43375" y1="87750" x2="49000" y2="91000"/>
                        <a14:foregroundMark x1="45875" y1="11000" x2="45375" y2="15125"/>
                      </a14:backgroundRemoval>
                    </a14:imgEffect>
                  </a14:imgLayer>
                </a14:imgProps>
              </a:ext>
              <a:ext uri="{28A0092B-C50C-407E-A947-70E740481C1C}">
                <a14:useLocalDpi xmlns:a14="http://schemas.microsoft.com/office/drawing/2010/main" val="0"/>
              </a:ext>
            </a:extLst>
          </a:blip>
          <a:stretch>
            <a:fillRect/>
          </a:stretch>
        </p:blipFill>
        <p:spPr>
          <a:xfrm>
            <a:off x="1624719" y="3291762"/>
            <a:ext cx="3568823" cy="3568823"/>
          </a:xfrm>
          <a:prstGeom prst="rect">
            <a:avLst/>
          </a:prstGeom>
        </p:spPr>
      </p:pic>
      <p:pic>
        <p:nvPicPr>
          <p:cNvPr id="24" name="Picture 23">
            <a:extLst>
              <a:ext uri="{FF2B5EF4-FFF2-40B4-BE49-F238E27FC236}">
                <a16:creationId xmlns:a16="http://schemas.microsoft.com/office/drawing/2014/main" id="{532D0240-AEA9-46D9-A31E-2B4BB3368A66}"/>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846" b="94769" l="9975" r="89858">
                        <a14:foregroundMark x1="41157" y1="82385" x2="40067" y2="94846"/>
                        <a14:foregroundMark x1="59346" y1="6846" x2="58256" y2="12769"/>
                      </a14:backgroundRemoval>
                    </a14:imgEffect>
                  </a14:imgLayer>
                </a14:imgProps>
              </a:ext>
              <a:ext uri="{28A0092B-C50C-407E-A947-70E740481C1C}">
                <a14:useLocalDpi xmlns:a14="http://schemas.microsoft.com/office/drawing/2010/main" val="0"/>
              </a:ext>
            </a:extLst>
          </a:blip>
          <a:stretch>
            <a:fillRect/>
          </a:stretch>
        </p:blipFill>
        <p:spPr>
          <a:xfrm>
            <a:off x="6997140" y="4142410"/>
            <a:ext cx="2341648" cy="2551670"/>
          </a:xfrm>
          <a:prstGeom prst="rect">
            <a:avLst/>
          </a:prstGeom>
        </p:spPr>
      </p:pic>
    </p:spTree>
    <p:extLst>
      <p:ext uri="{BB962C8B-B14F-4D97-AF65-F5344CB8AC3E}">
        <p14:creationId xmlns:p14="http://schemas.microsoft.com/office/powerpoint/2010/main" val="701502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90C41DA-CB59-4995-8325-181D628E6A7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948709" y="617261"/>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Reference-Towns</a:t>
            </a:r>
            <a:endParaRPr lang="en-AU" b="1" dirty="0">
              <a:solidFill>
                <a:schemeClr val="bg1"/>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C1F495B8-3A34-4B5E-BF08-FFA6EC991E3F}"/>
              </a:ext>
            </a:extLst>
          </p:cNvPr>
          <p:cNvPicPr>
            <a:picLocks noChangeAspect="1"/>
          </p:cNvPicPr>
          <p:nvPr/>
        </p:nvPicPr>
        <p:blipFill rotWithShape="1">
          <a:blip r:embed="rId4">
            <a:extLst>
              <a:ext uri="{28A0092B-C50C-407E-A947-70E740481C1C}">
                <a14:useLocalDpi xmlns:a14="http://schemas.microsoft.com/office/drawing/2010/main" val="0"/>
              </a:ext>
            </a:extLst>
          </a:blip>
          <a:srcRect l="17561"/>
          <a:stretch/>
        </p:blipFill>
        <p:spPr>
          <a:xfrm>
            <a:off x="3837526" y="4640723"/>
            <a:ext cx="3010752" cy="2054311"/>
          </a:xfrm>
          <a:prstGeom prst="rect">
            <a:avLst/>
          </a:prstGeom>
        </p:spPr>
      </p:pic>
      <p:pic>
        <p:nvPicPr>
          <p:cNvPr id="5" name="Picture 4">
            <a:extLst>
              <a:ext uri="{FF2B5EF4-FFF2-40B4-BE49-F238E27FC236}">
                <a16:creationId xmlns:a16="http://schemas.microsoft.com/office/drawing/2014/main" id="{3100E164-D70F-4870-B3B9-F466DAA81C86}"/>
              </a:ext>
            </a:extLst>
          </p:cNvPr>
          <p:cNvPicPr>
            <a:picLocks noChangeAspect="1"/>
          </p:cNvPicPr>
          <p:nvPr/>
        </p:nvPicPr>
        <p:blipFill rotWithShape="1">
          <a:blip r:embed="rId5">
            <a:extLst>
              <a:ext uri="{28A0092B-C50C-407E-A947-70E740481C1C}">
                <a14:useLocalDpi xmlns:a14="http://schemas.microsoft.com/office/drawing/2010/main" val="0"/>
              </a:ext>
            </a:extLst>
          </a:blip>
          <a:srcRect l="9430" r="5689"/>
          <a:stretch/>
        </p:blipFill>
        <p:spPr>
          <a:xfrm>
            <a:off x="153900" y="204443"/>
            <a:ext cx="3761005" cy="2186652"/>
          </a:xfrm>
          <a:prstGeom prst="rect">
            <a:avLst/>
          </a:prstGeom>
        </p:spPr>
      </p:pic>
      <p:pic>
        <p:nvPicPr>
          <p:cNvPr id="6" name="Picture 5">
            <a:extLst>
              <a:ext uri="{FF2B5EF4-FFF2-40B4-BE49-F238E27FC236}">
                <a16:creationId xmlns:a16="http://schemas.microsoft.com/office/drawing/2014/main" id="{290683B4-D3C7-49E7-8561-CC2CEFF7E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780" y="2485806"/>
            <a:ext cx="3595244" cy="1952758"/>
          </a:xfrm>
          <a:prstGeom prst="rect">
            <a:avLst/>
          </a:prstGeom>
        </p:spPr>
      </p:pic>
      <p:pic>
        <p:nvPicPr>
          <p:cNvPr id="7" name="Picture 6">
            <a:extLst>
              <a:ext uri="{FF2B5EF4-FFF2-40B4-BE49-F238E27FC236}">
                <a16:creationId xmlns:a16="http://schemas.microsoft.com/office/drawing/2014/main" id="{CD721E58-3F26-4958-8BDB-66F34CB26CE7}"/>
              </a:ext>
            </a:extLst>
          </p:cNvPr>
          <p:cNvPicPr>
            <a:picLocks noChangeAspect="1"/>
          </p:cNvPicPr>
          <p:nvPr/>
        </p:nvPicPr>
        <p:blipFill rotWithShape="1">
          <a:blip r:embed="rId7">
            <a:extLst>
              <a:ext uri="{28A0092B-C50C-407E-A947-70E740481C1C}">
                <a14:useLocalDpi xmlns:a14="http://schemas.microsoft.com/office/drawing/2010/main" val="0"/>
              </a:ext>
            </a:extLst>
          </a:blip>
          <a:srcRect b="21679"/>
          <a:stretch/>
        </p:blipFill>
        <p:spPr>
          <a:xfrm>
            <a:off x="71021" y="4647565"/>
            <a:ext cx="3926764" cy="2054311"/>
          </a:xfrm>
          <a:prstGeom prst="rect">
            <a:avLst/>
          </a:prstGeom>
        </p:spPr>
      </p:pic>
      <p:pic>
        <p:nvPicPr>
          <p:cNvPr id="8" name="Picture 7">
            <a:extLst>
              <a:ext uri="{FF2B5EF4-FFF2-40B4-BE49-F238E27FC236}">
                <a16:creationId xmlns:a16="http://schemas.microsoft.com/office/drawing/2014/main" id="{51CB9320-3C3D-460D-AB93-E6A01DA9D3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4905" y="2501326"/>
            <a:ext cx="3595244" cy="2022325"/>
          </a:xfrm>
          <a:prstGeom prst="rect">
            <a:avLst/>
          </a:prstGeom>
        </p:spPr>
      </p:pic>
      <p:pic>
        <p:nvPicPr>
          <p:cNvPr id="9" name="Picture 8">
            <a:extLst>
              <a:ext uri="{FF2B5EF4-FFF2-40B4-BE49-F238E27FC236}">
                <a16:creationId xmlns:a16="http://schemas.microsoft.com/office/drawing/2014/main" id="{E4AFE582-9DC1-40DA-80D1-C1EA239C37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6626" y="2485806"/>
            <a:ext cx="2480220" cy="4290427"/>
          </a:xfrm>
          <a:prstGeom prst="rect">
            <a:avLst/>
          </a:prstGeom>
        </p:spPr>
      </p:pic>
      <p:pic>
        <p:nvPicPr>
          <p:cNvPr id="10" name="Picture 9">
            <a:extLst>
              <a:ext uri="{FF2B5EF4-FFF2-40B4-BE49-F238E27FC236}">
                <a16:creationId xmlns:a16="http://schemas.microsoft.com/office/drawing/2014/main" id="{D8B836E2-79E8-4220-9AE3-BF38B5237F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98112" y="454847"/>
            <a:ext cx="3428734" cy="1807239"/>
          </a:xfrm>
          <a:prstGeom prst="rect">
            <a:avLst/>
          </a:prstGeom>
        </p:spPr>
      </p:pic>
      <p:pic>
        <p:nvPicPr>
          <p:cNvPr id="11" name="Picture 10">
            <a:extLst>
              <a:ext uri="{FF2B5EF4-FFF2-40B4-BE49-F238E27FC236}">
                <a16:creationId xmlns:a16="http://schemas.microsoft.com/office/drawing/2014/main" id="{DDE3C34B-6A7A-4646-A975-D6361433720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8228" r="89944">
                        <a14:foregroundMark x1="23277" y1="12125" x2="34037" y2="12500"/>
                        <a14:foregroundMark x1="69198" y1="87875" x2="70745" y2="89750"/>
                        <a14:foregroundMark x1="80169" y1="71500" x2="80169" y2="71500"/>
                        <a14:foregroundMark x1="77286" y1="69500" x2="79958" y2="71500"/>
                        <a14:foregroundMark x1="81716" y1="73500" x2="83755" y2="76250"/>
                        <a14:foregroundMark x1="8228" y1="44000" x2="10056" y2="49125"/>
                      </a14:backgroundRemoval>
                    </a14:imgEffect>
                  </a14:imgLayer>
                </a14:imgProps>
              </a:ext>
              <a:ext uri="{28A0092B-C50C-407E-A947-70E740481C1C}">
                <a14:useLocalDpi xmlns:a14="http://schemas.microsoft.com/office/drawing/2010/main" val="0"/>
              </a:ext>
            </a:extLst>
          </a:blip>
          <a:stretch>
            <a:fillRect/>
          </a:stretch>
        </p:blipFill>
        <p:spPr>
          <a:xfrm>
            <a:off x="6517388" y="4629338"/>
            <a:ext cx="3961447" cy="2228662"/>
          </a:xfrm>
          <a:prstGeom prst="rect">
            <a:avLst/>
          </a:prstGeom>
        </p:spPr>
      </p:pic>
      <p:pic>
        <p:nvPicPr>
          <p:cNvPr id="12" name="Picture 11">
            <a:extLst>
              <a:ext uri="{FF2B5EF4-FFF2-40B4-BE49-F238E27FC236}">
                <a16:creationId xmlns:a16="http://schemas.microsoft.com/office/drawing/2014/main" id="{3791BFAC-CC1A-41D2-9150-B3592DDC2FB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9153" r="92542">
                        <a14:foregroundMark x1="9661" y1="50000" x2="9322" y2="55932"/>
                        <a14:foregroundMark x1="91525" y1="57288" x2="92542" y2="65424"/>
                      </a14:backgroundRemoval>
                    </a14:imgEffect>
                  </a14:imgLayer>
                </a14:imgProps>
              </a:ext>
              <a:ext uri="{28A0092B-C50C-407E-A947-70E740481C1C}">
                <a14:useLocalDpi xmlns:a14="http://schemas.microsoft.com/office/drawing/2010/main" val="0"/>
              </a:ext>
            </a:extLst>
          </a:blip>
          <a:stretch>
            <a:fillRect/>
          </a:stretch>
        </p:blipFill>
        <p:spPr>
          <a:xfrm>
            <a:off x="7080015" y="2351808"/>
            <a:ext cx="2796746" cy="2796746"/>
          </a:xfrm>
          <a:prstGeom prst="rect">
            <a:avLst/>
          </a:prstGeom>
        </p:spPr>
      </p:pic>
    </p:spTree>
    <p:extLst>
      <p:ext uri="{BB962C8B-B14F-4D97-AF65-F5344CB8AC3E}">
        <p14:creationId xmlns:p14="http://schemas.microsoft.com/office/powerpoint/2010/main" val="327229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0BEEFE-6DD3-45C4-9C56-15E74F80AB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783404" y="-49432"/>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Reference-Textures</a:t>
            </a:r>
            <a:endParaRPr lang="en-AU" b="1" dirty="0">
              <a:solidFill>
                <a:schemeClr val="bg1"/>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387182C2-8421-4D0F-A553-4A80C463EC2C}"/>
              </a:ext>
            </a:extLst>
          </p:cNvPr>
          <p:cNvPicPr>
            <a:picLocks noChangeAspect="1"/>
          </p:cNvPicPr>
          <p:nvPr/>
        </p:nvPicPr>
        <p:blipFill rotWithShape="1">
          <a:blip r:embed="rId4">
            <a:extLst>
              <a:ext uri="{28A0092B-C50C-407E-A947-70E740481C1C}">
                <a14:useLocalDpi xmlns:a14="http://schemas.microsoft.com/office/drawing/2010/main" val="0"/>
              </a:ext>
            </a:extLst>
          </a:blip>
          <a:srcRect l="30952" t="28608" r="36475" b="18576"/>
          <a:stretch/>
        </p:blipFill>
        <p:spPr>
          <a:xfrm>
            <a:off x="229292" y="3688645"/>
            <a:ext cx="3311370" cy="2924328"/>
          </a:xfrm>
          <a:prstGeom prst="rect">
            <a:avLst/>
          </a:prstGeom>
        </p:spPr>
      </p:pic>
      <p:pic>
        <p:nvPicPr>
          <p:cNvPr id="7" name="Picture 6">
            <a:extLst>
              <a:ext uri="{FF2B5EF4-FFF2-40B4-BE49-F238E27FC236}">
                <a16:creationId xmlns:a16="http://schemas.microsoft.com/office/drawing/2014/main" id="{B76EA22C-B070-4B75-9F18-B7069F2B9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808743"/>
            <a:ext cx="5885895" cy="2804230"/>
          </a:xfrm>
          <a:prstGeom prst="rect">
            <a:avLst/>
          </a:prstGeom>
        </p:spPr>
      </p:pic>
      <p:pic>
        <p:nvPicPr>
          <p:cNvPr id="9" name="Picture 8">
            <a:extLst>
              <a:ext uri="{FF2B5EF4-FFF2-40B4-BE49-F238E27FC236}">
                <a16:creationId xmlns:a16="http://schemas.microsoft.com/office/drawing/2014/main" id="{7256A1AE-91FB-49AE-8DE2-A4FF41D5C6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479" y="3575741"/>
            <a:ext cx="2445746" cy="3270233"/>
          </a:xfrm>
          <a:prstGeom prst="rect">
            <a:avLst/>
          </a:prstGeom>
        </p:spPr>
      </p:pic>
      <p:pic>
        <p:nvPicPr>
          <p:cNvPr id="11" name="Picture 10">
            <a:extLst>
              <a:ext uri="{FF2B5EF4-FFF2-40B4-BE49-F238E27FC236}">
                <a16:creationId xmlns:a16="http://schemas.microsoft.com/office/drawing/2014/main" id="{717F1ED1-05B8-4A00-B2F4-0B0D91AC6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3141" y="775669"/>
            <a:ext cx="2849362" cy="2740283"/>
          </a:xfrm>
          <a:prstGeom prst="rect">
            <a:avLst/>
          </a:prstGeom>
        </p:spPr>
      </p:pic>
      <p:pic>
        <p:nvPicPr>
          <p:cNvPr id="13" name="Picture 12">
            <a:extLst>
              <a:ext uri="{FF2B5EF4-FFF2-40B4-BE49-F238E27FC236}">
                <a16:creationId xmlns:a16="http://schemas.microsoft.com/office/drawing/2014/main" id="{5A0F2D87-34FB-4931-B14E-1B4158A7B9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498" y="579637"/>
            <a:ext cx="2849363" cy="2849363"/>
          </a:xfrm>
          <a:prstGeom prst="rect">
            <a:avLst/>
          </a:prstGeom>
        </p:spPr>
      </p:pic>
      <p:pic>
        <p:nvPicPr>
          <p:cNvPr id="15" name="Picture 14">
            <a:extLst>
              <a:ext uri="{FF2B5EF4-FFF2-40B4-BE49-F238E27FC236}">
                <a16:creationId xmlns:a16="http://schemas.microsoft.com/office/drawing/2014/main" id="{1340C984-18C9-4E3C-AB62-22D8A0563E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2767" y="1000193"/>
            <a:ext cx="4439575" cy="2515759"/>
          </a:xfrm>
          <a:prstGeom prst="rect">
            <a:avLst/>
          </a:prstGeom>
        </p:spPr>
      </p:pic>
    </p:spTree>
    <p:extLst>
      <p:ext uri="{BB962C8B-B14F-4D97-AF65-F5344CB8AC3E}">
        <p14:creationId xmlns:p14="http://schemas.microsoft.com/office/powerpoint/2010/main" val="3064398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ADBBA4-E984-4A9A-A2E1-10D0EF0AE2B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Reference-UI</a:t>
            </a:r>
            <a:endParaRPr lang="en-AU" b="1" dirty="0">
              <a:solidFill>
                <a:schemeClr val="bg1"/>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4E3FA5AA-BBBA-4B75-B05D-2FD629894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8753" y="3926462"/>
            <a:ext cx="3156039" cy="1767382"/>
          </a:xfrm>
          <a:prstGeom prst="rect">
            <a:avLst/>
          </a:prstGeom>
        </p:spPr>
      </p:pic>
      <p:pic>
        <p:nvPicPr>
          <p:cNvPr id="7" name="Picture 6">
            <a:extLst>
              <a:ext uri="{FF2B5EF4-FFF2-40B4-BE49-F238E27FC236}">
                <a16:creationId xmlns:a16="http://schemas.microsoft.com/office/drawing/2014/main" id="{F99D4ACC-633C-4171-9ED2-A669CC27B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2430" y="1357879"/>
            <a:ext cx="2059791" cy="2224574"/>
          </a:xfrm>
          <a:prstGeom prst="rect">
            <a:avLst/>
          </a:prstGeom>
        </p:spPr>
      </p:pic>
      <p:pic>
        <p:nvPicPr>
          <p:cNvPr id="8" name="Picture 7">
            <a:extLst>
              <a:ext uri="{FF2B5EF4-FFF2-40B4-BE49-F238E27FC236}">
                <a16:creationId xmlns:a16="http://schemas.microsoft.com/office/drawing/2014/main" id="{3C6657B7-0F74-4BB3-AF18-147A067254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7804" y="4725492"/>
            <a:ext cx="3156041" cy="1767383"/>
          </a:xfrm>
          <a:prstGeom prst="rect">
            <a:avLst/>
          </a:prstGeom>
        </p:spPr>
      </p:pic>
      <p:pic>
        <p:nvPicPr>
          <p:cNvPr id="9" name="Picture 8">
            <a:extLst>
              <a:ext uri="{FF2B5EF4-FFF2-40B4-BE49-F238E27FC236}">
                <a16:creationId xmlns:a16="http://schemas.microsoft.com/office/drawing/2014/main" id="{39654F01-372B-470C-8859-C7A13C40C4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2898" y="4998624"/>
            <a:ext cx="1639428" cy="1639428"/>
          </a:xfrm>
          <a:prstGeom prst="rect">
            <a:avLst/>
          </a:prstGeom>
        </p:spPr>
      </p:pic>
      <p:pic>
        <p:nvPicPr>
          <p:cNvPr id="12" name="Picture 11">
            <a:extLst>
              <a:ext uri="{FF2B5EF4-FFF2-40B4-BE49-F238E27FC236}">
                <a16:creationId xmlns:a16="http://schemas.microsoft.com/office/drawing/2014/main" id="{B0C4CC8D-A5B6-4D1C-B266-939EC65705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113" y="3578650"/>
            <a:ext cx="2466975" cy="1847850"/>
          </a:xfrm>
          <a:prstGeom prst="rect">
            <a:avLst/>
          </a:prstGeom>
        </p:spPr>
      </p:pic>
      <p:pic>
        <p:nvPicPr>
          <p:cNvPr id="21" name="Picture 20">
            <a:extLst>
              <a:ext uri="{FF2B5EF4-FFF2-40B4-BE49-F238E27FC236}">
                <a16:creationId xmlns:a16="http://schemas.microsoft.com/office/drawing/2014/main" id="{5BABB4BE-1497-4682-A2A1-C4EEBAE947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1670" y="1866159"/>
            <a:ext cx="3554928" cy="1970522"/>
          </a:xfrm>
          <a:prstGeom prst="rect">
            <a:avLst/>
          </a:prstGeom>
        </p:spPr>
      </p:pic>
      <p:pic>
        <p:nvPicPr>
          <p:cNvPr id="1026" name="Picture 2" descr="Image result for breath of the wild heart containes">
            <a:extLst>
              <a:ext uri="{FF2B5EF4-FFF2-40B4-BE49-F238E27FC236}">
                <a16:creationId xmlns:a16="http://schemas.microsoft.com/office/drawing/2014/main" id="{9B65965B-35CE-4A0C-B855-AF1D10BA2D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88" y="615444"/>
            <a:ext cx="2466975" cy="215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93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78AEA5D-C7A3-4794-815A-93A0E82903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40EAD3AB-1DF3-4632-894C-EB859F995726}"/>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Reference-Particles</a:t>
            </a:r>
            <a:endParaRPr lang="en-AU"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995AF01A-C955-4685-A9CA-1A32A2687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47" y="777333"/>
            <a:ext cx="1781175" cy="2571750"/>
          </a:xfrm>
          <a:prstGeom prst="rect">
            <a:avLst/>
          </a:prstGeom>
        </p:spPr>
      </p:pic>
      <p:pic>
        <p:nvPicPr>
          <p:cNvPr id="9" name="Picture 8">
            <a:extLst>
              <a:ext uri="{FF2B5EF4-FFF2-40B4-BE49-F238E27FC236}">
                <a16:creationId xmlns:a16="http://schemas.microsoft.com/office/drawing/2014/main" id="{0AFA22D6-8108-4DF3-B9A7-C90156129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759" y="4037689"/>
            <a:ext cx="2333625" cy="1962150"/>
          </a:xfrm>
          <a:prstGeom prst="rect">
            <a:avLst/>
          </a:prstGeom>
        </p:spPr>
      </p:pic>
      <p:pic>
        <p:nvPicPr>
          <p:cNvPr id="2050" name="Picture 2" descr="Image result for spark particle">
            <a:extLst>
              <a:ext uri="{FF2B5EF4-FFF2-40B4-BE49-F238E27FC236}">
                <a16:creationId xmlns:a16="http://schemas.microsoft.com/office/drawing/2014/main" id="{95214757-F4B2-4717-B60E-4BA8C45DA0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521" y="4870144"/>
            <a:ext cx="2415406" cy="18200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tar particle">
            <a:extLst>
              <a:ext uri="{FF2B5EF4-FFF2-40B4-BE49-F238E27FC236}">
                <a16:creationId xmlns:a16="http://schemas.microsoft.com/office/drawing/2014/main" id="{2CD2B019-6F20-48ED-A54A-8DB9D6FD7B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3825" y="1326157"/>
            <a:ext cx="2356572" cy="23565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1E0009-50B5-4D51-9C0A-367C6AD148B5}"/>
              </a:ext>
            </a:extLst>
          </p:cNvPr>
          <p:cNvSpPr txBox="1"/>
          <p:nvPr/>
        </p:nvSpPr>
        <p:spPr>
          <a:xfrm>
            <a:off x="9023927" y="3855076"/>
            <a:ext cx="2013528" cy="646331"/>
          </a:xfrm>
          <a:prstGeom prst="rect">
            <a:avLst/>
          </a:prstGeom>
          <a:noFill/>
        </p:spPr>
        <p:txBody>
          <a:bodyPr wrap="square" rtlCol="0">
            <a:spAutoFit/>
          </a:bodyPr>
          <a:lstStyle/>
          <a:p>
            <a:r>
              <a:rPr lang="en-US" dirty="0">
                <a:solidFill>
                  <a:schemeClr val="bg1"/>
                </a:solidFill>
              </a:rPr>
              <a:t>Different particle shapes</a:t>
            </a:r>
          </a:p>
        </p:txBody>
      </p:sp>
      <p:sp>
        <p:nvSpPr>
          <p:cNvPr id="17" name="TextBox 16">
            <a:extLst>
              <a:ext uri="{FF2B5EF4-FFF2-40B4-BE49-F238E27FC236}">
                <a16:creationId xmlns:a16="http://schemas.microsoft.com/office/drawing/2014/main" id="{299197F4-FC1A-4591-8C9C-09A23B7746B3}"/>
              </a:ext>
            </a:extLst>
          </p:cNvPr>
          <p:cNvSpPr txBox="1"/>
          <p:nvPr/>
        </p:nvSpPr>
        <p:spPr>
          <a:xfrm>
            <a:off x="6501468" y="4522765"/>
            <a:ext cx="2877997" cy="369332"/>
          </a:xfrm>
          <a:prstGeom prst="rect">
            <a:avLst/>
          </a:prstGeom>
          <a:noFill/>
        </p:spPr>
        <p:txBody>
          <a:bodyPr wrap="square" rtlCol="0">
            <a:spAutoFit/>
          </a:bodyPr>
          <a:lstStyle/>
          <a:p>
            <a:r>
              <a:rPr lang="en-US" dirty="0">
                <a:solidFill>
                  <a:schemeClr val="bg1"/>
                </a:solidFill>
              </a:rPr>
              <a:t>Spark for hitting of shields</a:t>
            </a:r>
          </a:p>
        </p:txBody>
      </p:sp>
      <p:sp>
        <p:nvSpPr>
          <p:cNvPr id="20" name="TextBox 19">
            <a:extLst>
              <a:ext uri="{FF2B5EF4-FFF2-40B4-BE49-F238E27FC236}">
                <a16:creationId xmlns:a16="http://schemas.microsoft.com/office/drawing/2014/main" id="{2DA5E257-6FEC-4666-BA5F-7C8F6B3AE556}"/>
              </a:ext>
            </a:extLst>
          </p:cNvPr>
          <p:cNvSpPr txBox="1"/>
          <p:nvPr/>
        </p:nvSpPr>
        <p:spPr>
          <a:xfrm>
            <a:off x="838200" y="3372153"/>
            <a:ext cx="2691047" cy="646331"/>
          </a:xfrm>
          <a:prstGeom prst="rect">
            <a:avLst/>
          </a:prstGeom>
          <a:noFill/>
        </p:spPr>
        <p:txBody>
          <a:bodyPr wrap="square" rtlCol="0">
            <a:spAutoFit/>
          </a:bodyPr>
          <a:lstStyle/>
          <a:p>
            <a:r>
              <a:rPr lang="en-US" dirty="0">
                <a:solidFill>
                  <a:schemeClr val="bg1"/>
                </a:solidFill>
              </a:rPr>
              <a:t>Fire for different game modes</a:t>
            </a:r>
          </a:p>
        </p:txBody>
      </p:sp>
      <p:pic>
        <p:nvPicPr>
          <p:cNvPr id="2056" name="Picture 8" descr="Image result for paricle ring">
            <a:extLst>
              <a:ext uri="{FF2B5EF4-FFF2-40B4-BE49-F238E27FC236}">
                <a16:creationId xmlns:a16="http://schemas.microsoft.com/office/drawing/2014/main" id="{5007BDFE-D826-4A7B-8AF2-3F5BCC40FA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8502" y="2463360"/>
            <a:ext cx="2468958" cy="139171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A9C2DF8-625B-4CC9-9349-1FD0D075244C}"/>
              </a:ext>
            </a:extLst>
          </p:cNvPr>
          <p:cNvSpPr txBox="1"/>
          <p:nvPr/>
        </p:nvSpPr>
        <p:spPr>
          <a:xfrm>
            <a:off x="4288502" y="1862356"/>
            <a:ext cx="2468958" cy="646331"/>
          </a:xfrm>
          <a:prstGeom prst="rect">
            <a:avLst/>
          </a:prstGeom>
          <a:noFill/>
        </p:spPr>
        <p:txBody>
          <a:bodyPr wrap="square" rtlCol="0">
            <a:spAutoFit/>
          </a:bodyPr>
          <a:lstStyle/>
          <a:p>
            <a:r>
              <a:rPr lang="en-US" dirty="0">
                <a:solidFill>
                  <a:schemeClr val="bg1"/>
                </a:solidFill>
              </a:rPr>
              <a:t>Ring of stars after getting a point</a:t>
            </a:r>
          </a:p>
        </p:txBody>
      </p:sp>
    </p:spTree>
    <p:extLst>
      <p:ext uri="{BB962C8B-B14F-4D97-AF65-F5344CB8AC3E}">
        <p14:creationId xmlns:p14="http://schemas.microsoft.com/office/powerpoint/2010/main" val="3330861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2A86AD-CCC4-49AC-B712-ED0B5EEE9E8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F812041C-6CC9-4DAB-99B8-7CC84535EDA1}"/>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Reference-Fonts</a:t>
            </a:r>
            <a:endParaRPr lang="en-AU" b="1" dirty="0">
              <a:solidFill>
                <a:schemeClr val="bg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277DF0A-43DE-4A9D-9820-95FBD754BE81}"/>
              </a:ext>
            </a:extLst>
          </p:cNvPr>
          <p:cNvSpPr txBox="1"/>
          <p:nvPr/>
        </p:nvSpPr>
        <p:spPr>
          <a:xfrm>
            <a:off x="893818" y="6178049"/>
            <a:ext cx="3858353" cy="461665"/>
          </a:xfrm>
          <a:prstGeom prst="rect">
            <a:avLst/>
          </a:prstGeom>
          <a:noFill/>
        </p:spPr>
        <p:txBody>
          <a:bodyPr wrap="square" rtlCol="0">
            <a:spAutoFit/>
          </a:bodyPr>
          <a:lstStyle/>
          <a:p>
            <a:r>
              <a:rPr lang="en-US" sz="2400" dirty="0">
                <a:solidFill>
                  <a:schemeClr val="bg1">
                    <a:lumMod val="85000"/>
                  </a:schemeClr>
                </a:solidFill>
              </a:rPr>
              <a:t>Concepts by Aurora</a:t>
            </a:r>
            <a:endParaRPr lang="en-AU" sz="2400" dirty="0">
              <a:solidFill>
                <a:schemeClr val="bg1">
                  <a:lumMod val="85000"/>
                </a:schemeClr>
              </a:solidFill>
            </a:endParaRPr>
          </a:p>
        </p:txBody>
      </p:sp>
      <p:pic>
        <p:nvPicPr>
          <p:cNvPr id="7" name="Picture 6">
            <a:extLst>
              <a:ext uri="{FF2B5EF4-FFF2-40B4-BE49-F238E27FC236}">
                <a16:creationId xmlns:a16="http://schemas.microsoft.com/office/drawing/2014/main" id="{FA5A9D94-E40B-45FC-9F95-E1CB4FC02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362" y="1954986"/>
            <a:ext cx="4741264" cy="1723267"/>
          </a:xfrm>
          <a:prstGeom prst="rect">
            <a:avLst/>
          </a:prstGeom>
        </p:spPr>
      </p:pic>
      <p:pic>
        <p:nvPicPr>
          <p:cNvPr id="9" name="Picture 8">
            <a:extLst>
              <a:ext uri="{FF2B5EF4-FFF2-40B4-BE49-F238E27FC236}">
                <a16:creationId xmlns:a16="http://schemas.microsoft.com/office/drawing/2014/main" id="{BFB153D9-23C2-412B-8A46-79BEDEABDF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7003" y="1447281"/>
            <a:ext cx="4213243" cy="2382293"/>
          </a:xfrm>
          <a:prstGeom prst="rect">
            <a:avLst/>
          </a:prstGeom>
        </p:spPr>
      </p:pic>
      <p:sp>
        <p:nvSpPr>
          <p:cNvPr id="10" name="TextBox 9">
            <a:extLst>
              <a:ext uri="{FF2B5EF4-FFF2-40B4-BE49-F238E27FC236}">
                <a16:creationId xmlns:a16="http://schemas.microsoft.com/office/drawing/2014/main" id="{E0573DB5-A17E-4D93-9245-8302F990E185}"/>
              </a:ext>
            </a:extLst>
          </p:cNvPr>
          <p:cNvSpPr txBox="1"/>
          <p:nvPr/>
        </p:nvSpPr>
        <p:spPr>
          <a:xfrm>
            <a:off x="4462943" y="4093872"/>
            <a:ext cx="2894202" cy="369332"/>
          </a:xfrm>
          <a:prstGeom prst="rect">
            <a:avLst/>
          </a:prstGeom>
          <a:noFill/>
        </p:spPr>
        <p:txBody>
          <a:bodyPr wrap="square" rtlCol="0">
            <a:spAutoFit/>
          </a:bodyPr>
          <a:lstStyle/>
          <a:p>
            <a:pPr algn="ctr"/>
            <a:r>
              <a:rPr lang="en-US" dirty="0">
                <a:solidFill>
                  <a:schemeClr val="bg1"/>
                </a:solidFill>
              </a:rPr>
              <a:t>Fonts for game modes</a:t>
            </a:r>
          </a:p>
        </p:txBody>
      </p:sp>
    </p:spTree>
    <p:extLst>
      <p:ext uri="{BB962C8B-B14F-4D97-AF65-F5344CB8AC3E}">
        <p14:creationId xmlns:p14="http://schemas.microsoft.com/office/powerpoint/2010/main" val="3804179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B3ACAD-9971-4DC1-8314-C3ABCF4CD33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BF56754-C2A0-4202-AF0D-524A9017170C}"/>
              </a:ext>
            </a:extLst>
          </p:cNvPr>
          <p:cNvSpPr>
            <a:spLocks noGrp="1"/>
          </p:cNvSpPr>
          <p:nvPr>
            <p:ph type="title"/>
          </p:nvPr>
        </p:nvSpPr>
        <p:spPr>
          <a:xfrm>
            <a:off x="838200" y="141695"/>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Reference-Character Base</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2BBFAEA6-EBB3-45D9-92B2-73CAA9207BC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919" y="1690688"/>
            <a:ext cx="5801784" cy="4351338"/>
          </a:xfrm>
        </p:spPr>
      </p:pic>
      <p:pic>
        <p:nvPicPr>
          <p:cNvPr id="7" name="Picture 6">
            <a:extLst>
              <a:ext uri="{FF2B5EF4-FFF2-40B4-BE49-F238E27FC236}">
                <a16:creationId xmlns:a16="http://schemas.microsoft.com/office/drawing/2014/main" id="{D0083154-8CBD-4C6A-9F41-E8971C0DF32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500" b="98000" l="10000" r="90000">
                        <a14:foregroundMark x1="56375" y1="9167" x2="50125" y2="7667"/>
                        <a14:foregroundMark x1="50125" y1="7667" x2="45000" y2="13667"/>
                        <a14:foregroundMark x1="45000" y1="13667" x2="45000" y2="13833"/>
                        <a14:foregroundMark x1="50375" y1="8500" x2="52250" y2="3500"/>
                        <a14:foregroundMark x1="44125" y1="89333" x2="43625" y2="96667"/>
                        <a14:foregroundMark x1="58250" y1="85500" x2="59875" y2="97833"/>
                        <a14:foregroundMark x1="43125" y1="96833" x2="43000" y2="98000"/>
                      </a14:backgroundRemoval>
                    </a14:imgEffect>
                  </a14:imgLayer>
                </a14:imgProps>
              </a:ext>
              <a:ext uri="{28A0092B-C50C-407E-A947-70E740481C1C}">
                <a14:useLocalDpi xmlns:a14="http://schemas.microsoft.com/office/drawing/2010/main" val="0"/>
              </a:ext>
            </a:extLst>
          </a:blip>
          <a:stretch>
            <a:fillRect/>
          </a:stretch>
        </p:blipFill>
        <p:spPr>
          <a:xfrm>
            <a:off x="5751356" y="1322024"/>
            <a:ext cx="4447240" cy="3335430"/>
          </a:xfrm>
          <a:prstGeom prst="rect">
            <a:avLst/>
          </a:prstGeom>
        </p:spPr>
      </p:pic>
      <p:pic>
        <p:nvPicPr>
          <p:cNvPr id="9" name="Picture 8">
            <a:extLst>
              <a:ext uri="{FF2B5EF4-FFF2-40B4-BE49-F238E27FC236}">
                <a16:creationId xmlns:a16="http://schemas.microsoft.com/office/drawing/2014/main" id="{AA02F1BF-04F3-46EF-AD8B-B2802B5D69D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186" b="98454" l="9653" r="88417">
                        <a14:foregroundMark x1="47490" y1="13918" x2="49807" y2="6186"/>
                        <a14:foregroundMark x1="46718" y1="68041" x2="46718" y2="77320"/>
                        <a14:foregroundMark x1="49035" y1="86082" x2="49807" y2="91237"/>
                        <a14:foregroundMark x1="45946" y1="70103" x2="47490" y2="73711"/>
                        <a14:foregroundMark x1="58687" y1="86082" x2="59459" y2="93814"/>
                        <a14:foregroundMark x1="49035" y1="92784" x2="47490" y2="97938"/>
                        <a14:foregroundMark x1="59073" y1="96907" x2="54826" y2="98454"/>
                      </a14:backgroundRemoval>
                    </a14:imgEffect>
                  </a14:imgLayer>
                </a14:imgProps>
              </a:ext>
              <a:ext uri="{28A0092B-C50C-407E-A947-70E740481C1C}">
                <a14:useLocalDpi xmlns:a14="http://schemas.microsoft.com/office/drawing/2010/main" val="0"/>
              </a:ext>
            </a:extLst>
          </a:blip>
          <a:stretch>
            <a:fillRect/>
          </a:stretch>
        </p:blipFill>
        <p:spPr>
          <a:xfrm>
            <a:off x="8389810" y="1322025"/>
            <a:ext cx="4523758" cy="3388452"/>
          </a:xfrm>
          <a:prstGeom prst="rect">
            <a:avLst/>
          </a:prstGeom>
        </p:spPr>
      </p:pic>
      <p:sp>
        <p:nvSpPr>
          <p:cNvPr id="11" name="TextBox 10">
            <a:extLst>
              <a:ext uri="{FF2B5EF4-FFF2-40B4-BE49-F238E27FC236}">
                <a16:creationId xmlns:a16="http://schemas.microsoft.com/office/drawing/2014/main" id="{1B86AE1F-23A0-49E1-8A34-39173AF77EFE}"/>
              </a:ext>
            </a:extLst>
          </p:cNvPr>
          <p:cNvSpPr txBox="1"/>
          <p:nvPr/>
        </p:nvSpPr>
        <p:spPr>
          <a:xfrm>
            <a:off x="1492634" y="6066696"/>
            <a:ext cx="3858353" cy="461665"/>
          </a:xfrm>
          <a:prstGeom prst="rect">
            <a:avLst/>
          </a:prstGeom>
          <a:noFill/>
        </p:spPr>
        <p:txBody>
          <a:bodyPr wrap="square" rtlCol="0">
            <a:spAutoFit/>
          </a:bodyPr>
          <a:lstStyle/>
          <a:p>
            <a:r>
              <a:rPr lang="en-US" sz="2400" dirty="0">
                <a:solidFill>
                  <a:schemeClr val="bg1">
                    <a:lumMod val="85000"/>
                  </a:schemeClr>
                </a:solidFill>
              </a:rPr>
              <a:t>Base sculpt by Daniela</a:t>
            </a:r>
            <a:endParaRPr lang="en-AU" sz="2400" dirty="0">
              <a:solidFill>
                <a:schemeClr val="bg1">
                  <a:lumMod val="85000"/>
                </a:schemeClr>
              </a:solidFill>
            </a:endParaRPr>
          </a:p>
        </p:txBody>
      </p:sp>
      <p:sp>
        <p:nvSpPr>
          <p:cNvPr id="8" name="TextBox 7">
            <a:extLst>
              <a:ext uri="{FF2B5EF4-FFF2-40B4-BE49-F238E27FC236}">
                <a16:creationId xmlns:a16="http://schemas.microsoft.com/office/drawing/2014/main" id="{F4B4E29C-A73B-4695-9615-A3BC25A1F310}"/>
              </a:ext>
            </a:extLst>
          </p:cNvPr>
          <p:cNvSpPr txBox="1"/>
          <p:nvPr/>
        </p:nvSpPr>
        <p:spPr>
          <a:xfrm>
            <a:off x="6403646" y="4761719"/>
            <a:ext cx="5511546" cy="1569660"/>
          </a:xfrm>
          <a:prstGeom prst="rect">
            <a:avLst/>
          </a:prstGeom>
          <a:noFill/>
        </p:spPr>
        <p:txBody>
          <a:bodyPr wrap="square" rtlCol="0">
            <a:spAutoFit/>
          </a:bodyPr>
          <a:lstStyle/>
          <a:p>
            <a:r>
              <a:rPr lang="en-US" sz="2400" dirty="0">
                <a:solidFill>
                  <a:schemeClr val="bg1">
                    <a:lumMod val="85000"/>
                  </a:schemeClr>
                </a:solidFill>
              </a:rPr>
              <a:t>Base mesh is a guide for the rig and character sculpts with some tweaking e.g. </a:t>
            </a:r>
            <a:r>
              <a:rPr lang="en-US" sz="2400" dirty="0" err="1">
                <a:solidFill>
                  <a:schemeClr val="bg1">
                    <a:lumMod val="85000"/>
                  </a:schemeClr>
                </a:solidFill>
              </a:rPr>
              <a:t>Borris</a:t>
            </a:r>
            <a:r>
              <a:rPr lang="en-US" sz="2400" dirty="0">
                <a:solidFill>
                  <a:schemeClr val="bg1">
                    <a:lumMod val="85000"/>
                  </a:schemeClr>
                </a:solidFill>
              </a:rPr>
              <a:t> having bigger muscles. This way, the rig can fit </a:t>
            </a:r>
            <a:r>
              <a:rPr lang="en-US" sz="2400">
                <a:solidFill>
                  <a:schemeClr val="bg1">
                    <a:lumMod val="85000"/>
                  </a:schemeClr>
                </a:solidFill>
              </a:rPr>
              <a:t>all four characters .</a:t>
            </a:r>
            <a:endParaRPr lang="en-AU" sz="2400" dirty="0">
              <a:solidFill>
                <a:schemeClr val="bg1">
                  <a:lumMod val="85000"/>
                </a:schemeClr>
              </a:solidFill>
            </a:endParaRPr>
          </a:p>
        </p:txBody>
      </p:sp>
    </p:spTree>
    <p:extLst>
      <p:ext uri="{BB962C8B-B14F-4D97-AF65-F5344CB8AC3E}">
        <p14:creationId xmlns:p14="http://schemas.microsoft.com/office/powerpoint/2010/main" val="412926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88201A-F51A-4977-9D00-C2F14F7D82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1407D191-AFAA-4988-862D-71C93EC521E7}"/>
              </a:ext>
            </a:extLst>
          </p:cNvPr>
          <p:cNvSpPr>
            <a:spLocks noGrp="1"/>
          </p:cNvSpPr>
          <p:nvPr>
            <p:ph type="title"/>
          </p:nvPr>
        </p:nvSpPr>
        <p:spPr/>
        <p:txBody>
          <a:bodyPr/>
          <a:lstStyle/>
          <a:p>
            <a:pPr algn="ctr"/>
            <a:r>
              <a:rPr lang="en-US" b="1" dirty="0">
                <a:solidFill>
                  <a:schemeClr val="bg1"/>
                </a:solidFill>
                <a:effectLst>
                  <a:outerShdw blurRad="38100" dist="38100" dir="2700000" algn="tl">
                    <a:srgbClr val="000000">
                      <a:alpha val="43137"/>
                    </a:srgbClr>
                  </a:outerShdw>
                </a:effectLst>
              </a:rPr>
              <a:t>Context</a:t>
            </a:r>
            <a:endParaRPr lang="en-AU" b="1"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8547EBD-88E3-4411-B366-C9778A661569}"/>
              </a:ext>
            </a:extLst>
          </p:cNvPr>
          <p:cNvSpPr>
            <a:spLocks noGrp="1"/>
          </p:cNvSpPr>
          <p:nvPr>
            <p:ph idx="1"/>
          </p:nvPr>
        </p:nvSpPr>
        <p:spPr/>
        <p:txBody>
          <a:bodyPr>
            <a:normAutofit fontScale="85000" lnSpcReduction="20000"/>
          </a:bodyPr>
          <a:lstStyle/>
          <a:p>
            <a:pPr algn="ctr"/>
            <a:r>
              <a:rPr lang="en-US" dirty="0">
                <a:solidFill>
                  <a:schemeClr val="bg1">
                    <a:lumMod val="85000"/>
                  </a:schemeClr>
                </a:solidFill>
              </a:rPr>
              <a:t>About</a:t>
            </a:r>
          </a:p>
          <a:p>
            <a:pPr algn="ctr"/>
            <a:r>
              <a:rPr lang="en-US" dirty="0">
                <a:solidFill>
                  <a:schemeClr val="bg1">
                    <a:lumMod val="85000"/>
                  </a:schemeClr>
                </a:solidFill>
              </a:rPr>
              <a:t>Roles</a:t>
            </a:r>
          </a:p>
          <a:p>
            <a:pPr algn="ctr"/>
            <a:r>
              <a:rPr lang="en-US" dirty="0">
                <a:solidFill>
                  <a:schemeClr val="bg1">
                    <a:lumMod val="85000"/>
                  </a:schemeClr>
                </a:solidFill>
              </a:rPr>
              <a:t>Schedule</a:t>
            </a:r>
          </a:p>
          <a:p>
            <a:pPr algn="ctr"/>
            <a:r>
              <a:rPr lang="en-US" dirty="0">
                <a:solidFill>
                  <a:schemeClr val="bg1">
                    <a:lumMod val="85000"/>
                  </a:schemeClr>
                </a:solidFill>
              </a:rPr>
              <a:t>Milestones</a:t>
            </a:r>
          </a:p>
          <a:p>
            <a:pPr algn="ctr"/>
            <a:r>
              <a:rPr lang="en-US" dirty="0">
                <a:solidFill>
                  <a:schemeClr val="bg1">
                    <a:lumMod val="85000"/>
                  </a:schemeClr>
                </a:solidFill>
              </a:rPr>
              <a:t>Convention</a:t>
            </a:r>
          </a:p>
          <a:p>
            <a:pPr algn="ctr"/>
            <a:r>
              <a:rPr lang="en-US" dirty="0">
                <a:solidFill>
                  <a:schemeClr val="bg1">
                    <a:lumMod val="85000"/>
                  </a:schemeClr>
                </a:solidFill>
              </a:rPr>
              <a:t>Asset Lists/Tiers</a:t>
            </a:r>
          </a:p>
          <a:p>
            <a:pPr algn="ctr"/>
            <a:r>
              <a:rPr lang="en-US" dirty="0">
                <a:solidFill>
                  <a:schemeClr val="bg1">
                    <a:lumMod val="85000"/>
                  </a:schemeClr>
                </a:solidFill>
              </a:rPr>
              <a:t>Software’s</a:t>
            </a:r>
          </a:p>
          <a:p>
            <a:pPr algn="ctr"/>
            <a:r>
              <a:rPr lang="en-US" dirty="0">
                <a:solidFill>
                  <a:schemeClr val="bg1">
                    <a:lumMod val="85000"/>
                  </a:schemeClr>
                </a:solidFill>
              </a:rPr>
              <a:t>Naming Conventions</a:t>
            </a:r>
          </a:p>
          <a:p>
            <a:pPr algn="ctr"/>
            <a:r>
              <a:rPr lang="en-US" dirty="0">
                <a:solidFill>
                  <a:schemeClr val="bg1">
                    <a:lumMod val="85000"/>
                  </a:schemeClr>
                </a:solidFill>
              </a:rPr>
              <a:t>Mood-board</a:t>
            </a:r>
          </a:p>
          <a:p>
            <a:pPr algn="ctr"/>
            <a:r>
              <a:rPr lang="en-US" dirty="0">
                <a:solidFill>
                  <a:schemeClr val="bg1">
                    <a:lumMod val="85000"/>
                  </a:schemeClr>
                </a:solidFill>
              </a:rPr>
              <a:t>References</a:t>
            </a:r>
          </a:p>
          <a:p>
            <a:pPr algn="ctr"/>
            <a:r>
              <a:rPr lang="en-US" dirty="0">
                <a:solidFill>
                  <a:schemeClr val="bg1">
                    <a:lumMod val="85000"/>
                  </a:schemeClr>
                </a:solidFill>
              </a:rPr>
              <a:t>Concepts</a:t>
            </a:r>
          </a:p>
          <a:p>
            <a:pPr algn="ctr"/>
            <a:endParaRPr lang="en-AU" dirty="0"/>
          </a:p>
        </p:txBody>
      </p:sp>
    </p:spTree>
    <p:extLst>
      <p:ext uri="{BB962C8B-B14F-4D97-AF65-F5344CB8AC3E}">
        <p14:creationId xmlns:p14="http://schemas.microsoft.com/office/powerpoint/2010/main" val="3298100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FB27869-E328-4683-979E-E942AB215E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pic>
        <p:nvPicPr>
          <p:cNvPr id="52" name="Picture 51">
            <a:extLst>
              <a:ext uri="{FF2B5EF4-FFF2-40B4-BE49-F238E27FC236}">
                <a16:creationId xmlns:a16="http://schemas.microsoft.com/office/drawing/2014/main" id="{337BF03E-AF90-42AC-8B9A-6890E9925B00}"/>
              </a:ext>
            </a:extLst>
          </p:cNvPr>
          <p:cNvPicPr>
            <a:picLocks noChangeAspect="1"/>
          </p:cNvPicPr>
          <p:nvPr/>
        </p:nvPicPr>
        <p:blipFill rotWithShape="1">
          <a:blip r:embed="rId4">
            <a:extLst>
              <a:ext uri="{28A0092B-C50C-407E-A947-70E740481C1C}">
                <a14:useLocalDpi xmlns:a14="http://schemas.microsoft.com/office/drawing/2010/main" val="0"/>
              </a:ext>
            </a:extLst>
          </a:blip>
          <a:srcRect r="1076" b="668"/>
          <a:stretch/>
        </p:blipFill>
        <p:spPr>
          <a:xfrm>
            <a:off x="667459" y="265697"/>
            <a:ext cx="1744491" cy="1773936"/>
          </a:xfrm>
          <a:prstGeom prst="rect">
            <a:avLst/>
          </a:prstGeom>
        </p:spPr>
      </p:pic>
      <p:pic>
        <p:nvPicPr>
          <p:cNvPr id="53" name="Picture 52">
            <a:extLst>
              <a:ext uri="{FF2B5EF4-FFF2-40B4-BE49-F238E27FC236}">
                <a16:creationId xmlns:a16="http://schemas.microsoft.com/office/drawing/2014/main" id="{2E9974FA-F611-452E-B605-F36FCA14F3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813" y="2207593"/>
            <a:ext cx="1995054" cy="285795"/>
          </a:xfrm>
          <a:prstGeom prst="rect">
            <a:avLst/>
          </a:prstGeom>
        </p:spPr>
      </p:pic>
      <p:pic>
        <p:nvPicPr>
          <p:cNvPr id="54" name="Picture 53">
            <a:extLst>
              <a:ext uri="{FF2B5EF4-FFF2-40B4-BE49-F238E27FC236}">
                <a16:creationId xmlns:a16="http://schemas.microsoft.com/office/drawing/2014/main" id="{19316FCC-ED58-404E-B71A-BAB660DFE0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909473" y="3741458"/>
            <a:ext cx="2417258" cy="428949"/>
          </a:xfrm>
          <a:prstGeom prst="rect">
            <a:avLst/>
          </a:prstGeom>
        </p:spPr>
      </p:pic>
      <p:pic>
        <p:nvPicPr>
          <p:cNvPr id="55" name="Picture 54">
            <a:extLst>
              <a:ext uri="{FF2B5EF4-FFF2-40B4-BE49-F238E27FC236}">
                <a16:creationId xmlns:a16="http://schemas.microsoft.com/office/drawing/2014/main" id="{D5F570E5-68EA-4853-98B2-1B71D91195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50362" y="3741457"/>
            <a:ext cx="2417257" cy="428951"/>
          </a:xfrm>
          <a:prstGeom prst="rect">
            <a:avLst/>
          </a:prstGeom>
        </p:spPr>
      </p:pic>
      <p:sp>
        <p:nvSpPr>
          <p:cNvPr id="56" name="Oval 55">
            <a:extLst>
              <a:ext uri="{FF2B5EF4-FFF2-40B4-BE49-F238E27FC236}">
                <a16:creationId xmlns:a16="http://schemas.microsoft.com/office/drawing/2014/main" id="{3AF40FF9-CD64-4922-9345-A39503ED1305}"/>
              </a:ext>
            </a:extLst>
          </p:cNvPr>
          <p:cNvSpPr/>
          <p:nvPr/>
        </p:nvSpPr>
        <p:spPr>
          <a:xfrm>
            <a:off x="529314" y="5642368"/>
            <a:ext cx="428952" cy="411480"/>
          </a:xfrm>
          <a:prstGeom prst="ellipse">
            <a:avLst/>
          </a:prstGeom>
          <a:solidFill>
            <a:srgbClr val="A68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7" name="Oval 56">
            <a:extLst>
              <a:ext uri="{FF2B5EF4-FFF2-40B4-BE49-F238E27FC236}">
                <a16:creationId xmlns:a16="http://schemas.microsoft.com/office/drawing/2014/main" id="{42FECEA4-058E-48F9-8C45-095290961670}"/>
              </a:ext>
            </a:extLst>
          </p:cNvPr>
          <p:cNvSpPr/>
          <p:nvPr/>
        </p:nvSpPr>
        <p:spPr>
          <a:xfrm>
            <a:off x="920180" y="6113283"/>
            <a:ext cx="428952" cy="411480"/>
          </a:xfrm>
          <a:prstGeom prst="ellipse">
            <a:avLst/>
          </a:prstGeom>
          <a:solidFill>
            <a:srgbClr val="FFE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8" name="Oval 57">
            <a:extLst>
              <a:ext uri="{FF2B5EF4-FFF2-40B4-BE49-F238E27FC236}">
                <a16:creationId xmlns:a16="http://schemas.microsoft.com/office/drawing/2014/main" id="{46DBAF62-8F97-4F66-AF1E-B00DE0E81A21}"/>
              </a:ext>
            </a:extLst>
          </p:cNvPr>
          <p:cNvSpPr/>
          <p:nvPr/>
        </p:nvSpPr>
        <p:spPr>
          <a:xfrm>
            <a:off x="1229444" y="5642368"/>
            <a:ext cx="428952" cy="411480"/>
          </a:xfrm>
          <a:prstGeom prst="ellipse">
            <a:avLst/>
          </a:prstGeom>
          <a:solidFill>
            <a:srgbClr val="F2D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9" name="Oval 58">
            <a:extLst>
              <a:ext uri="{FF2B5EF4-FFF2-40B4-BE49-F238E27FC236}">
                <a16:creationId xmlns:a16="http://schemas.microsoft.com/office/drawing/2014/main" id="{F848419A-0E43-4E6C-AD27-B699B14C44DA}"/>
              </a:ext>
            </a:extLst>
          </p:cNvPr>
          <p:cNvSpPr/>
          <p:nvPr/>
        </p:nvSpPr>
        <p:spPr>
          <a:xfrm>
            <a:off x="1671010" y="6113283"/>
            <a:ext cx="428952" cy="411480"/>
          </a:xfrm>
          <a:prstGeom prst="ellipse">
            <a:avLst/>
          </a:prstGeom>
          <a:solidFill>
            <a:srgbClr val="294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60" name="Oval 59">
            <a:extLst>
              <a:ext uri="{FF2B5EF4-FFF2-40B4-BE49-F238E27FC236}">
                <a16:creationId xmlns:a16="http://schemas.microsoft.com/office/drawing/2014/main" id="{C4C2093E-6B53-4F4D-91D8-8FB337077830}"/>
              </a:ext>
            </a:extLst>
          </p:cNvPr>
          <p:cNvSpPr/>
          <p:nvPr/>
        </p:nvSpPr>
        <p:spPr>
          <a:xfrm>
            <a:off x="1982998" y="5642368"/>
            <a:ext cx="428952" cy="411480"/>
          </a:xfrm>
          <a:prstGeom prst="ellipse">
            <a:avLst/>
          </a:prstGeom>
          <a:solidFill>
            <a:srgbClr val="6D8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61" name="TextBox 23">
            <a:extLst>
              <a:ext uri="{FF2B5EF4-FFF2-40B4-BE49-F238E27FC236}">
                <a16:creationId xmlns:a16="http://schemas.microsoft.com/office/drawing/2014/main" id="{FF65092E-7C8E-4BD5-A8F3-7C8313E6F535}"/>
              </a:ext>
            </a:extLst>
          </p:cNvPr>
          <p:cNvSpPr txBox="1"/>
          <p:nvPr/>
        </p:nvSpPr>
        <p:spPr>
          <a:xfrm rot="16200000">
            <a:off x="363418" y="3619758"/>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Triad</a:t>
            </a:r>
          </a:p>
        </p:txBody>
      </p:sp>
      <p:sp>
        <p:nvSpPr>
          <p:cNvPr id="62" name="TextBox 24">
            <a:extLst>
              <a:ext uri="{FF2B5EF4-FFF2-40B4-BE49-F238E27FC236}">
                <a16:creationId xmlns:a16="http://schemas.microsoft.com/office/drawing/2014/main" id="{5E5945FE-1B75-40B3-8EF9-FBA9E5FCC4CA}"/>
              </a:ext>
            </a:extLst>
          </p:cNvPr>
          <p:cNvSpPr txBox="1"/>
          <p:nvPr/>
        </p:nvSpPr>
        <p:spPr>
          <a:xfrm rot="16200000">
            <a:off x="-778278" y="3675749"/>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Monochromatic</a:t>
            </a:r>
          </a:p>
        </p:txBody>
      </p:sp>
      <p:sp>
        <p:nvSpPr>
          <p:cNvPr id="63" name="TextBox 25">
            <a:extLst>
              <a:ext uri="{FF2B5EF4-FFF2-40B4-BE49-F238E27FC236}">
                <a16:creationId xmlns:a16="http://schemas.microsoft.com/office/drawing/2014/main" id="{3D336DED-9C5D-48EE-97C1-C206AB0E2E97}"/>
              </a:ext>
            </a:extLst>
          </p:cNvPr>
          <p:cNvSpPr txBox="1"/>
          <p:nvPr/>
        </p:nvSpPr>
        <p:spPr>
          <a:xfrm>
            <a:off x="178752" y="5213601"/>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Complementary</a:t>
            </a:r>
          </a:p>
        </p:txBody>
      </p:sp>
      <p:pic>
        <p:nvPicPr>
          <p:cNvPr id="64" name="Picture 63">
            <a:extLst>
              <a:ext uri="{FF2B5EF4-FFF2-40B4-BE49-F238E27FC236}">
                <a16:creationId xmlns:a16="http://schemas.microsoft.com/office/drawing/2014/main" id="{057F1498-EB69-49C7-965A-109BF3F37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1555" y="211909"/>
            <a:ext cx="1824967" cy="1827724"/>
          </a:xfrm>
          <a:prstGeom prst="rect">
            <a:avLst/>
          </a:prstGeom>
        </p:spPr>
      </p:pic>
      <p:pic>
        <p:nvPicPr>
          <p:cNvPr id="65" name="Picture 64">
            <a:extLst>
              <a:ext uri="{FF2B5EF4-FFF2-40B4-BE49-F238E27FC236}">
                <a16:creationId xmlns:a16="http://schemas.microsoft.com/office/drawing/2014/main" id="{14F975C5-1924-4906-816C-2FFCBAEC02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1555" y="2197526"/>
            <a:ext cx="1995054" cy="303802"/>
          </a:xfrm>
          <a:prstGeom prst="rect">
            <a:avLst/>
          </a:prstGeom>
        </p:spPr>
      </p:pic>
      <p:pic>
        <p:nvPicPr>
          <p:cNvPr id="66" name="Picture 65">
            <a:extLst>
              <a:ext uri="{FF2B5EF4-FFF2-40B4-BE49-F238E27FC236}">
                <a16:creationId xmlns:a16="http://schemas.microsoft.com/office/drawing/2014/main" id="{B97323D1-1165-4F34-8AA1-274CE6AD11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2911435" y="3779753"/>
            <a:ext cx="2466296" cy="401398"/>
          </a:xfrm>
          <a:prstGeom prst="rect">
            <a:avLst/>
          </a:prstGeom>
        </p:spPr>
      </p:pic>
      <p:pic>
        <p:nvPicPr>
          <p:cNvPr id="67" name="Picture 66">
            <a:extLst>
              <a:ext uri="{FF2B5EF4-FFF2-40B4-BE49-F238E27FC236}">
                <a16:creationId xmlns:a16="http://schemas.microsoft.com/office/drawing/2014/main" id="{2342A644-D31E-4606-B232-2B565C4687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4074398" y="3754574"/>
            <a:ext cx="2420702" cy="406161"/>
          </a:xfrm>
          <a:prstGeom prst="rect">
            <a:avLst/>
          </a:prstGeom>
        </p:spPr>
      </p:pic>
      <p:sp>
        <p:nvSpPr>
          <p:cNvPr id="68" name="TextBox 34">
            <a:extLst>
              <a:ext uri="{FF2B5EF4-FFF2-40B4-BE49-F238E27FC236}">
                <a16:creationId xmlns:a16="http://schemas.microsoft.com/office/drawing/2014/main" id="{4239EA69-C14F-40E7-9410-1DF70E862714}"/>
              </a:ext>
            </a:extLst>
          </p:cNvPr>
          <p:cNvSpPr txBox="1"/>
          <p:nvPr/>
        </p:nvSpPr>
        <p:spPr>
          <a:xfrm rot="16200000">
            <a:off x="3589410" y="3616314"/>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Triad</a:t>
            </a:r>
          </a:p>
        </p:txBody>
      </p:sp>
      <p:sp>
        <p:nvSpPr>
          <p:cNvPr id="69" name="TextBox 35">
            <a:extLst>
              <a:ext uri="{FF2B5EF4-FFF2-40B4-BE49-F238E27FC236}">
                <a16:creationId xmlns:a16="http://schemas.microsoft.com/office/drawing/2014/main" id="{DB0F0F4D-2576-443D-889F-0C63C46D70D1}"/>
              </a:ext>
            </a:extLst>
          </p:cNvPr>
          <p:cNvSpPr txBox="1"/>
          <p:nvPr/>
        </p:nvSpPr>
        <p:spPr>
          <a:xfrm rot="16200000">
            <a:off x="2447714" y="3672305"/>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Monochromatic</a:t>
            </a:r>
          </a:p>
        </p:txBody>
      </p:sp>
      <p:sp>
        <p:nvSpPr>
          <p:cNvPr id="70" name="Oval 69">
            <a:extLst>
              <a:ext uri="{FF2B5EF4-FFF2-40B4-BE49-F238E27FC236}">
                <a16:creationId xmlns:a16="http://schemas.microsoft.com/office/drawing/2014/main" id="{3BBC64BC-C543-4367-A2D7-3A66D52CB147}"/>
              </a:ext>
            </a:extLst>
          </p:cNvPr>
          <p:cNvSpPr/>
          <p:nvPr/>
        </p:nvSpPr>
        <p:spPr>
          <a:xfrm>
            <a:off x="3755306" y="5704262"/>
            <a:ext cx="428952" cy="411480"/>
          </a:xfrm>
          <a:prstGeom prst="ellipse">
            <a:avLst/>
          </a:prstGeom>
          <a:solidFill>
            <a:srgbClr val="677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1" name="Oval 70">
            <a:extLst>
              <a:ext uri="{FF2B5EF4-FFF2-40B4-BE49-F238E27FC236}">
                <a16:creationId xmlns:a16="http://schemas.microsoft.com/office/drawing/2014/main" id="{9DED9E64-C01B-4DB7-8EDA-7AE761B5FE61}"/>
              </a:ext>
            </a:extLst>
          </p:cNvPr>
          <p:cNvSpPr/>
          <p:nvPr/>
        </p:nvSpPr>
        <p:spPr>
          <a:xfrm>
            <a:off x="4146172" y="6175177"/>
            <a:ext cx="428952" cy="411480"/>
          </a:xfrm>
          <a:prstGeom prst="ellipse">
            <a:avLst/>
          </a:prstGeom>
          <a:solidFill>
            <a:srgbClr val="E9F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2" name="Oval 71">
            <a:extLst>
              <a:ext uri="{FF2B5EF4-FFF2-40B4-BE49-F238E27FC236}">
                <a16:creationId xmlns:a16="http://schemas.microsoft.com/office/drawing/2014/main" id="{FDEEE85F-BFD5-4A11-A839-CDB1CB05D8CF}"/>
              </a:ext>
            </a:extLst>
          </p:cNvPr>
          <p:cNvSpPr/>
          <p:nvPr/>
        </p:nvSpPr>
        <p:spPr>
          <a:xfrm>
            <a:off x="4455436" y="5704262"/>
            <a:ext cx="428952" cy="411480"/>
          </a:xfrm>
          <a:prstGeom prst="ellipse">
            <a:avLst/>
          </a:prstGeom>
          <a:solidFill>
            <a:srgbClr val="ADB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3" name="Oval 72">
            <a:extLst>
              <a:ext uri="{FF2B5EF4-FFF2-40B4-BE49-F238E27FC236}">
                <a16:creationId xmlns:a16="http://schemas.microsoft.com/office/drawing/2014/main" id="{3228E21E-2902-4BA5-A5CE-74DF05ADCBAD}"/>
              </a:ext>
            </a:extLst>
          </p:cNvPr>
          <p:cNvSpPr/>
          <p:nvPr/>
        </p:nvSpPr>
        <p:spPr>
          <a:xfrm>
            <a:off x="4897002" y="6175177"/>
            <a:ext cx="428952" cy="411480"/>
          </a:xfrm>
          <a:prstGeom prst="ellipse">
            <a:avLst/>
          </a:prstGeom>
          <a:solidFill>
            <a:srgbClr val="43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4" name="Oval 73">
            <a:extLst>
              <a:ext uri="{FF2B5EF4-FFF2-40B4-BE49-F238E27FC236}">
                <a16:creationId xmlns:a16="http://schemas.microsoft.com/office/drawing/2014/main" id="{D406DCB8-52D4-4E45-9B80-641C6A190F54}"/>
              </a:ext>
            </a:extLst>
          </p:cNvPr>
          <p:cNvSpPr/>
          <p:nvPr/>
        </p:nvSpPr>
        <p:spPr>
          <a:xfrm>
            <a:off x="5208990" y="5704262"/>
            <a:ext cx="428952" cy="411480"/>
          </a:xfrm>
          <a:prstGeom prst="ellipse">
            <a:avLst/>
          </a:prstGeom>
          <a:solidFill>
            <a:srgbClr val="7D2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5" name="TextBox 41">
            <a:extLst>
              <a:ext uri="{FF2B5EF4-FFF2-40B4-BE49-F238E27FC236}">
                <a16:creationId xmlns:a16="http://schemas.microsoft.com/office/drawing/2014/main" id="{F82D0231-D2AE-41CA-A7AE-6E32BBF2EB05}"/>
              </a:ext>
            </a:extLst>
          </p:cNvPr>
          <p:cNvSpPr txBox="1"/>
          <p:nvPr/>
        </p:nvSpPr>
        <p:spPr>
          <a:xfrm>
            <a:off x="3404744" y="5275495"/>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Complementary</a:t>
            </a:r>
          </a:p>
        </p:txBody>
      </p:sp>
      <p:pic>
        <p:nvPicPr>
          <p:cNvPr id="76" name="Picture 75">
            <a:extLst>
              <a:ext uri="{FF2B5EF4-FFF2-40B4-BE49-F238E27FC236}">
                <a16:creationId xmlns:a16="http://schemas.microsoft.com/office/drawing/2014/main" id="{96EC73AD-A461-4EF7-BA97-302257E3E2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00027" y="252736"/>
            <a:ext cx="1866379" cy="1880412"/>
          </a:xfrm>
          <a:prstGeom prst="rect">
            <a:avLst/>
          </a:prstGeom>
        </p:spPr>
      </p:pic>
      <p:pic>
        <p:nvPicPr>
          <p:cNvPr id="77" name="Picture 76">
            <a:extLst>
              <a:ext uri="{FF2B5EF4-FFF2-40B4-BE49-F238E27FC236}">
                <a16:creationId xmlns:a16="http://schemas.microsoft.com/office/drawing/2014/main" id="{CD36A8A5-BD14-4F8C-9D2B-55B55D68F5A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V="1">
            <a:off x="6444756" y="2294344"/>
            <a:ext cx="2191193" cy="295861"/>
          </a:xfrm>
          <a:prstGeom prst="rect">
            <a:avLst/>
          </a:prstGeom>
        </p:spPr>
      </p:pic>
      <p:pic>
        <p:nvPicPr>
          <p:cNvPr id="78" name="Picture 77">
            <a:extLst>
              <a:ext uri="{FF2B5EF4-FFF2-40B4-BE49-F238E27FC236}">
                <a16:creationId xmlns:a16="http://schemas.microsoft.com/office/drawing/2014/main" id="{B26922CC-24BB-4D74-AA17-F5A21A1961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6200000">
            <a:off x="5862190" y="3827160"/>
            <a:ext cx="2430518" cy="424018"/>
          </a:xfrm>
          <a:prstGeom prst="rect">
            <a:avLst/>
          </a:prstGeom>
        </p:spPr>
      </p:pic>
      <p:pic>
        <p:nvPicPr>
          <p:cNvPr id="79" name="Picture 78">
            <a:extLst>
              <a:ext uri="{FF2B5EF4-FFF2-40B4-BE49-F238E27FC236}">
                <a16:creationId xmlns:a16="http://schemas.microsoft.com/office/drawing/2014/main" id="{23438C01-BDCD-48A6-9474-905C0AD848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200000">
            <a:off x="7010855" y="3839245"/>
            <a:ext cx="2430518" cy="399847"/>
          </a:xfrm>
          <a:prstGeom prst="rect">
            <a:avLst/>
          </a:prstGeom>
        </p:spPr>
      </p:pic>
      <p:sp>
        <p:nvSpPr>
          <p:cNvPr id="80" name="TextBox 52">
            <a:extLst>
              <a:ext uri="{FF2B5EF4-FFF2-40B4-BE49-F238E27FC236}">
                <a16:creationId xmlns:a16="http://schemas.microsoft.com/office/drawing/2014/main" id="{8A7E04A6-BBBF-4268-8BAE-41301D077FBD}"/>
              </a:ext>
            </a:extLst>
          </p:cNvPr>
          <p:cNvSpPr txBox="1"/>
          <p:nvPr/>
        </p:nvSpPr>
        <p:spPr>
          <a:xfrm rot="16200000">
            <a:off x="6450194" y="3713131"/>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Triad</a:t>
            </a:r>
          </a:p>
        </p:txBody>
      </p:sp>
      <p:sp>
        <p:nvSpPr>
          <p:cNvPr id="81" name="TextBox 53">
            <a:extLst>
              <a:ext uri="{FF2B5EF4-FFF2-40B4-BE49-F238E27FC236}">
                <a16:creationId xmlns:a16="http://schemas.microsoft.com/office/drawing/2014/main" id="{AF4CFFC8-A50E-4A13-899C-189CF2C08B5A}"/>
              </a:ext>
            </a:extLst>
          </p:cNvPr>
          <p:cNvSpPr txBox="1"/>
          <p:nvPr/>
        </p:nvSpPr>
        <p:spPr>
          <a:xfrm rot="16200000">
            <a:off x="5308498" y="3769122"/>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Monochromatic</a:t>
            </a:r>
          </a:p>
        </p:txBody>
      </p:sp>
      <p:sp>
        <p:nvSpPr>
          <p:cNvPr id="82" name="Oval 81">
            <a:extLst>
              <a:ext uri="{FF2B5EF4-FFF2-40B4-BE49-F238E27FC236}">
                <a16:creationId xmlns:a16="http://schemas.microsoft.com/office/drawing/2014/main" id="{45D7A0A0-4067-436A-B8F5-0988C6D0317A}"/>
              </a:ext>
            </a:extLst>
          </p:cNvPr>
          <p:cNvSpPr/>
          <p:nvPr/>
        </p:nvSpPr>
        <p:spPr>
          <a:xfrm>
            <a:off x="6760453" y="5732233"/>
            <a:ext cx="428952" cy="411480"/>
          </a:xfrm>
          <a:prstGeom prst="ellipse">
            <a:avLst/>
          </a:prstGeom>
          <a:solidFill>
            <a:srgbClr val="1A6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3" name="Oval 82">
            <a:extLst>
              <a:ext uri="{FF2B5EF4-FFF2-40B4-BE49-F238E27FC236}">
                <a16:creationId xmlns:a16="http://schemas.microsoft.com/office/drawing/2014/main" id="{8F28B2DF-0D80-4F67-8275-38E16141CC54}"/>
              </a:ext>
            </a:extLst>
          </p:cNvPr>
          <p:cNvSpPr/>
          <p:nvPr/>
        </p:nvSpPr>
        <p:spPr>
          <a:xfrm>
            <a:off x="7151319" y="6203148"/>
            <a:ext cx="428952" cy="411480"/>
          </a:xfrm>
          <a:prstGeom prst="ellipse">
            <a:avLst/>
          </a:prstGeom>
          <a:solidFill>
            <a:srgbClr val="7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4" name="Oval 83">
            <a:extLst>
              <a:ext uri="{FF2B5EF4-FFF2-40B4-BE49-F238E27FC236}">
                <a16:creationId xmlns:a16="http://schemas.microsoft.com/office/drawing/2014/main" id="{09C288EC-42AE-4605-B737-A5FA814B6A2A}"/>
              </a:ext>
            </a:extLst>
          </p:cNvPr>
          <p:cNvSpPr/>
          <p:nvPr/>
        </p:nvSpPr>
        <p:spPr>
          <a:xfrm>
            <a:off x="7460583" y="5732233"/>
            <a:ext cx="428952" cy="411480"/>
          </a:xfrm>
          <a:prstGeom prst="ellipse">
            <a:avLst/>
          </a:prstGeom>
          <a:solidFill>
            <a:srgbClr val="3F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5" name="Oval 84">
            <a:extLst>
              <a:ext uri="{FF2B5EF4-FFF2-40B4-BE49-F238E27FC236}">
                <a16:creationId xmlns:a16="http://schemas.microsoft.com/office/drawing/2014/main" id="{71DC443E-89C2-40CF-94A8-164BCED7073A}"/>
              </a:ext>
            </a:extLst>
          </p:cNvPr>
          <p:cNvSpPr/>
          <p:nvPr/>
        </p:nvSpPr>
        <p:spPr>
          <a:xfrm>
            <a:off x="7902149" y="6203148"/>
            <a:ext cx="428952" cy="411480"/>
          </a:xfrm>
          <a:prstGeom prst="ellipse">
            <a:avLst/>
          </a:prstGeom>
          <a:solidFill>
            <a:srgbClr val="6E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6" name="Oval 85">
            <a:extLst>
              <a:ext uri="{FF2B5EF4-FFF2-40B4-BE49-F238E27FC236}">
                <a16:creationId xmlns:a16="http://schemas.microsoft.com/office/drawing/2014/main" id="{B1B583E4-293B-4470-B57E-0EAAFABC2A3F}"/>
              </a:ext>
            </a:extLst>
          </p:cNvPr>
          <p:cNvSpPr/>
          <p:nvPr/>
        </p:nvSpPr>
        <p:spPr>
          <a:xfrm>
            <a:off x="8214137" y="5732233"/>
            <a:ext cx="428952" cy="411480"/>
          </a:xfrm>
          <a:prstGeom prst="ellipse">
            <a:avLst/>
          </a:prstGeom>
          <a:solidFill>
            <a:srgbClr val="C2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87" name="TextBox 59">
            <a:extLst>
              <a:ext uri="{FF2B5EF4-FFF2-40B4-BE49-F238E27FC236}">
                <a16:creationId xmlns:a16="http://schemas.microsoft.com/office/drawing/2014/main" id="{301A7863-C008-470F-B66E-031C90900DF2}"/>
              </a:ext>
            </a:extLst>
          </p:cNvPr>
          <p:cNvSpPr txBox="1"/>
          <p:nvPr/>
        </p:nvSpPr>
        <p:spPr>
          <a:xfrm>
            <a:off x="6409891" y="5303466"/>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Complementary</a:t>
            </a:r>
          </a:p>
        </p:txBody>
      </p:sp>
      <p:pic>
        <p:nvPicPr>
          <p:cNvPr id="88" name="Picture 87">
            <a:extLst>
              <a:ext uri="{FF2B5EF4-FFF2-40B4-BE49-F238E27FC236}">
                <a16:creationId xmlns:a16="http://schemas.microsoft.com/office/drawing/2014/main" id="{EF694076-DFF6-4051-B4ED-238E1D97D48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91096" y="265697"/>
            <a:ext cx="1876017" cy="1867451"/>
          </a:xfrm>
          <a:prstGeom prst="rect">
            <a:avLst/>
          </a:prstGeom>
        </p:spPr>
      </p:pic>
      <p:pic>
        <p:nvPicPr>
          <p:cNvPr id="89" name="Picture 88">
            <a:extLst>
              <a:ext uri="{FF2B5EF4-FFF2-40B4-BE49-F238E27FC236}">
                <a16:creationId xmlns:a16="http://schemas.microsoft.com/office/drawing/2014/main" id="{16AC6E05-7C55-4FA9-B7F4-52DE2D022B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05477" y="2294344"/>
            <a:ext cx="2325785" cy="351851"/>
          </a:xfrm>
          <a:prstGeom prst="rect">
            <a:avLst/>
          </a:prstGeom>
        </p:spPr>
      </p:pic>
      <p:pic>
        <p:nvPicPr>
          <p:cNvPr id="90" name="Picture 89">
            <a:extLst>
              <a:ext uri="{FF2B5EF4-FFF2-40B4-BE49-F238E27FC236}">
                <a16:creationId xmlns:a16="http://schemas.microsoft.com/office/drawing/2014/main" id="{F6A48D1C-0028-4D52-96FB-D04D0457760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10026531" y="3862882"/>
            <a:ext cx="2481318" cy="399849"/>
          </a:xfrm>
          <a:prstGeom prst="rect">
            <a:avLst/>
          </a:prstGeom>
        </p:spPr>
      </p:pic>
      <p:pic>
        <p:nvPicPr>
          <p:cNvPr id="91" name="Picture 90">
            <a:extLst>
              <a:ext uri="{FF2B5EF4-FFF2-40B4-BE49-F238E27FC236}">
                <a16:creationId xmlns:a16="http://schemas.microsoft.com/office/drawing/2014/main" id="{2636FEF8-040D-4723-B458-F7C751D9CF1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8847754" y="3864783"/>
            <a:ext cx="2453348" cy="424018"/>
          </a:xfrm>
          <a:prstGeom prst="rect">
            <a:avLst/>
          </a:prstGeom>
        </p:spPr>
      </p:pic>
      <p:sp>
        <p:nvSpPr>
          <p:cNvPr id="92" name="TextBox 80">
            <a:extLst>
              <a:ext uri="{FF2B5EF4-FFF2-40B4-BE49-F238E27FC236}">
                <a16:creationId xmlns:a16="http://schemas.microsoft.com/office/drawing/2014/main" id="{AC1FB7C4-2AED-4D30-9271-97F130E20E3A}"/>
              </a:ext>
            </a:extLst>
          </p:cNvPr>
          <p:cNvSpPr txBox="1"/>
          <p:nvPr/>
        </p:nvSpPr>
        <p:spPr>
          <a:xfrm rot="16200000">
            <a:off x="9474564" y="3727246"/>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Triad</a:t>
            </a:r>
          </a:p>
        </p:txBody>
      </p:sp>
      <p:sp>
        <p:nvSpPr>
          <p:cNvPr id="93" name="TextBox 81">
            <a:extLst>
              <a:ext uri="{FF2B5EF4-FFF2-40B4-BE49-F238E27FC236}">
                <a16:creationId xmlns:a16="http://schemas.microsoft.com/office/drawing/2014/main" id="{40EEA6AB-8FBA-4130-928B-B0BDA5F1B307}"/>
              </a:ext>
            </a:extLst>
          </p:cNvPr>
          <p:cNvSpPr txBox="1"/>
          <p:nvPr/>
        </p:nvSpPr>
        <p:spPr>
          <a:xfrm rot="16200000">
            <a:off x="8332868" y="3783237"/>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Monochromatic</a:t>
            </a:r>
          </a:p>
        </p:txBody>
      </p:sp>
      <p:sp>
        <p:nvSpPr>
          <p:cNvPr id="94" name="Oval 93">
            <a:extLst>
              <a:ext uri="{FF2B5EF4-FFF2-40B4-BE49-F238E27FC236}">
                <a16:creationId xmlns:a16="http://schemas.microsoft.com/office/drawing/2014/main" id="{459E1592-D2BA-4298-AC7B-3706651A6B2B}"/>
              </a:ext>
            </a:extLst>
          </p:cNvPr>
          <p:cNvSpPr/>
          <p:nvPr/>
        </p:nvSpPr>
        <p:spPr>
          <a:xfrm>
            <a:off x="9748626" y="5763697"/>
            <a:ext cx="428952" cy="411480"/>
          </a:xfrm>
          <a:prstGeom prst="ellipse">
            <a:avLst/>
          </a:prstGeom>
          <a:solidFill>
            <a:srgbClr val="268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5" name="Oval 94">
            <a:extLst>
              <a:ext uri="{FF2B5EF4-FFF2-40B4-BE49-F238E27FC236}">
                <a16:creationId xmlns:a16="http://schemas.microsoft.com/office/drawing/2014/main" id="{7157EBC1-BBFF-4A6A-A0A2-8CC3A5369AED}"/>
              </a:ext>
            </a:extLst>
          </p:cNvPr>
          <p:cNvSpPr/>
          <p:nvPr/>
        </p:nvSpPr>
        <p:spPr>
          <a:xfrm>
            <a:off x="10139492" y="6234612"/>
            <a:ext cx="428952" cy="411480"/>
          </a:xfrm>
          <a:prstGeom prst="ellipse">
            <a:avLst/>
          </a:prstGeom>
          <a:solidFill>
            <a:srgbClr val="6E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6" name="Oval 95">
            <a:extLst>
              <a:ext uri="{FF2B5EF4-FFF2-40B4-BE49-F238E27FC236}">
                <a16:creationId xmlns:a16="http://schemas.microsoft.com/office/drawing/2014/main" id="{6788C8ED-E721-4FB9-A81E-CFAAA01C5663}"/>
              </a:ext>
            </a:extLst>
          </p:cNvPr>
          <p:cNvSpPr/>
          <p:nvPr/>
        </p:nvSpPr>
        <p:spPr>
          <a:xfrm>
            <a:off x="10448756" y="5763697"/>
            <a:ext cx="428952" cy="411480"/>
          </a:xfrm>
          <a:prstGeom prst="ellipse">
            <a:avLst/>
          </a:prstGeom>
          <a:solidFill>
            <a:srgbClr val="50C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7" name="Oval 96">
            <a:extLst>
              <a:ext uri="{FF2B5EF4-FFF2-40B4-BE49-F238E27FC236}">
                <a16:creationId xmlns:a16="http://schemas.microsoft.com/office/drawing/2014/main" id="{3402D60C-13F4-45F3-945C-DBBF91942752}"/>
              </a:ext>
            </a:extLst>
          </p:cNvPr>
          <p:cNvSpPr/>
          <p:nvPr/>
        </p:nvSpPr>
        <p:spPr>
          <a:xfrm>
            <a:off x="10890322" y="6234612"/>
            <a:ext cx="428952" cy="411480"/>
          </a:xfrm>
          <a:prstGeom prst="ellipse">
            <a:avLst/>
          </a:prstGeom>
          <a:solidFill>
            <a:srgbClr val="A66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8" name="Oval 97">
            <a:extLst>
              <a:ext uri="{FF2B5EF4-FFF2-40B4-BE49-F238E27FC236}">
                <a16:creationId xmlns:a16="http://schemas.microsoft.com/office/drawing/2014/main" id="{1D3778ED-5BF1-4166-95C3-D6B77F50FB63}"/>
              </a:ext>
            </a:extLst>
          </p:cNvPr>
          <p:cNvSpPr/>
          <p:nvPr/>
        </p:nvSpPr>
        <p:spPr>
          <a:xfrm>
            <a:off x="11202310" y="5763697"/>
            <a:ext cx="428952" cy="411480"/>
          </a:xfrm>
          <a:prstGeom prst="ellipse">
            <a:avLst/>
          </a:prstGeom>
          <a:solidFill>
            <a:srgbClr val="F2A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9" name="TextBox 87">
            <a:extLst>
              <a:ext uri="{FF2B5EF4-FFF2-40B4-BE49-F238E27FC236}">
                <a16:creationId xmlns:a16="http://schemas.microsoft.com/office/drawing/2014/main" id="{D38CA061-EAB8-4E89-B71C-CF2833777CB0}"/>
              </a:ext>
            </a:extLst>
          </p:cNvPr>
          <p:cNvSpPr txBox="1"/>
          <p:nvPr/>
        </p:nvSpPr>
        <p:spPr>
          <a:xfrm>
            <a:off x="9398064" y="5334930"/>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Complementary</a:t>
            </a:r>
          </a:p>
        </p:txBody>
      </p:sp>
      <p:sp>
        <p:nvSpPr>
          <p:cNvPr id="100" name="TextBox 87">
            <a:extLst>
              <a:ext uri="{FF2B5EF4-FFF2-40B4-BE49-F238E27FC236}">
                <a16:creationId xmlns:a16="http://schemas.microsoft.com/office/drawing/2014/main" id="{1A5DA35F-C873-4C50-B49D-F4A137E78A6F}"/>
              </a:ext>
            </a:extLst>
          </p:cNvPr>
          <p:cNvSpPr txBox="1"/>
          <p:nvPr/>
        </p:nvSpPr>
        <p:spPr>
          <a:xfrm>
            <a:off x="41540" y="-44163"/>
            <a:ext cx="26151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lumMod val="85000"/>
                  </a:schemeClr>
                </a:solidFill>
              </a:rPr>
              <a:t>Colour palette by Daniela</a:t>
            </a:r>
          </a:p>
        </p:txBody>
      </p:sp>
    </p:spTree>
    <p:extLst>
      <p:ext uri="{BB962C8B-B14F-4D97-AF65-F5344CB8AC3E}">
        <p14:creationId xmlns:p14="http://schemas.microsoft.com/office/powerpoint/2010/main" val="3796296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F7030FC-6749-4F84-A634-F1AAA332E6B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Concepts-Castle</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AAED9438-D2AC-4141-ACF5-BE920C41C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209" y="286761"/>
            <a:ext cx="3475153" cy="2807854"/>
          </a:xfrm>
          <a:prstGeom prst="rect">
            <a:avLst/>
          </a:prstGeom>
        </p:spPr>
      </p:pic>
      <p:pic>
        <p:nvPicPr>
          <p:cNvPr id="7" name="Picture 6">
            <a:extLst>
              <a:ext uri="{FF2B5EF4-FFF2-40B4-BE49-F238E27FC236}">
                <a16:creationId xmlns:a16="http://schemas.microsoft.com/office/drawing/2014/main" id="{7EE6CDD8-41DD-4EAF-90FE-ED0ADFE8D9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200" y="3888510"/>
            <a:ext cx="3555173" cy="2872509"/>
          </a:xfrm>
          <a:prstGeom prst="rect">
            <a:avLst/>
          </a:prstGeom>
        </p:spPr>
      </p:pic>
      <p:pic>
        <p:nvPicPr>
          <p:cNvPr id="9" name="Picture 8">
            <a:extLst>
              <a:ext uri="{FF2B5EF4-FFF2-40B4-BE49-F238E27FC236}">
                <a16:creationId xmlns:a16="http://schemas.microsoft.com/office/drawing/2014/main" id="{701191E1-2B48-4318-A125-F79018385F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4501" y="5275619"/>
            <a:ext cx="1775286" cy="1485400"/>
          </a:xfrm>
          <a:prstGeom prst="rect">
            <a:avLst/>
          </a:prstGeom>
        </p:spPr>
      </p:pic>
      <p:pic>
        <p:nvPicPr>
          <p:cNvPr id="11" name="Picture 10">
            <a:extLst>
              <a:ext uri="{FF2B5EF4-FFF2-40B4-BE49-F238E27FC236}">
                <a16:creationId xmlns:a16="http://schemas.microsoft.com/office/drawing/2014/main" id="{B23FAF5B-81E3-412F-928E-AA4657E8A0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6691" y="1731387"/>
            <a:ext cx="5156200" cy="4314246"/>
          </a:xfrm>
          <a:prstGeom prst="rect">
            <a:avLst/>
          </a:prstGeom>
        </p:spPr>
      </p:pic>
      <p:pic>
        <p:nvPicPr>
          <p:cNvPr id="13" name="Picture 12">
            <a:extLst>
              <a:ext uri="{FF2B5EF4-FFF2-40B4-BE49-F238E27FC236}">
                <a16:creationId xmlns:a16="http://schemas.microsoft.com/office/drawing/2014/main" id="{243B3F65-8EBE-494A-AA27-A219123AAE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4501" y="3720392"/>
            <a:ext cx="1775286" cy="1485400"/>
          </a:xfrm>
          <a:prstGeom prst="rect">
            <a:avLst/>
          </a:prstGeom>
        </p:spPr>
      </p:pic>
      <p:pic>
        <p:nvPicPr>
          <p:cNvPr id="15" name="Picture 14">
            <a:extLst>
              <a:ext uri="{FF2B5EF4-FFF2-40B4-BE49-F238E27FC236}">
                <a16:creationId xmlns:a16="http://schemas.microsoft.com/office/drawing/2014/main" id="{CD800D3D-9476-442E-9AFF-954A993F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4501" y="2192706"/>
            <a:ext cx="1775286" cy="1485400"/>
          </a:xfrm>
          <a:prstGeom prst="rect">
            <a:avLst/>
          </a:prstGeom>
        </p:spPr>
      </p:pic>
      <p:pic>
        <p:nvPicPr>
          <p:cNvPr id="17" name="Picture 16">
            <a:extLst>
              <a:ext uri="{FF2B5EF4-FFF2-40B4-BE49-F238E27FC236}">
                <a16:creationId xmlns:a16="http://schemas.microsoft.com/office/drawing/2014/main" id="{0A6B94C5-55C3-4DE1-A26F-00829B1B24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34501" y="665020"/>
            <a:ext cx="1775286" cy="1485400"/>
          </a:xfrm>
          <a:prstGeom prst="rect">
            <a:avLst/>
          </a:prstGeom>
        </p:spPr>
      </p:pic>
      <p:sp>
        <p:nvSpPr>
          <p:cNvPr id="20" name="TextBox 19">
            <a:extLst>
              <a:ext uri="{FF2B5EF4-FFF2-40B4-BE49-F238E27FC236}">
                <a16:creationId xmlns:a16="http://schemas.microsoft.com/office/drawing/2014/main" id="{C5379702-2B8C-43C4-92A4-6B0FCB06DC37}"/>
              </a:ext>
            </a:extLst>
          </p:cNvPr>
          <p:cNvSpPr txBox="1"/>
          <p:nvPr/>
        </p:nvSpPr>
        <p:spPr>
          <a:xfrm>
            <a:off x="424873" y="3232727"/>
            <a:ext cx="2992582" cy="646331"/>
          </a:xfrm>
          <a:prstGeom prst="rect">
            <a:avLst/>
          </a:prstGeom>
          <a:noFill/>
        </p:spPr>
        <p:txBody>
          <a:bodyPr wrap="square" rtlCol="0">
            <a:spAutoFit/>
          </a:bodyPr>
          <a:lstStyle/>
          <a:p>
            <a:r>
              <a:rPr lang="en-US" dirty="0">
                <a:solidFill>
                  <a:schemeClr val="bg1">
                    <a:lumMod val="85000"/>
                  </a:schemeClr>
                </a:solidFill>
              </a:rPr>
              <a:t>Block-out by Ben </a:t>
            </a:r>
          </a:p>
          <a:p>
            <a:r>
              <a:rPr lang="en-US" dirty="0">
                <a:solidFill>
                  <a:schemeClr val="bg1">
                    <a:lumMod val="85000"/>
                  </a:schemeClr>
                </a:solidFill>
              </a:rPr>
              <a:t>Paint-over by Daniela</a:t>
            </a:r>
            <a:endParaRPr lang="en-AU" dirty="0">
              <a:solidFill>
                <a:schemeClr val="bg1">
                  <a:lumMod val="85000"/>
                </a:schemeClr>
              </a:solidFill>
            </a:endParaRPr>
          </a:p>
        </p:txBody>
      </p:sp>
      <p:sp>
        <p:nvSpPr>
          <p:cNvPr id="21" name="TextBox 20">
            <a:extLst>
              <a:ext uri="{FF2B5EF4-FFF2-40B4-BE49-F238E27FC236}">
                <a16:creationId xmlns:a16="http://schemas.microsoft.com/office/drawing/2014/main" id="{B9B60B1B-1C5F-4B45-9026-5E7E9F882662}"/>
              </a:ext>
            </a:extLst>
          </p:cNvPr>
          <p:cNvSpPr txBox="1"/>
          <p:nvPr/>
        </p:nvSpPr>
        <p:spPr>
          <a:xfrm>
            <a:off x="4516582" y="6289964"/>
            <a:ext cx="3902047" cy="369332"/>
          </a:xfrm>
          <a:prstGeom prst="rect">
            <a:avLst/>
          </a:prstGeom>
          <a:noFill/>
        </p:spPr>
        <p:txBody>
          <a:bodyPr wrap="square" rtlCol="0">
            <a:spAutoFit/>
          </a:bodyPr>
          <a:lstStyle/>
          <a:p>
            <a:r>
              <a:rPr lang="en-US" dirty="0">
                <a:solidFill>
                  <a:schemeClr val="bg1">
                    <a:lumMod val="85000"/>
                  </a:schemeClr>
                </a:solidFill>
              </a:rPr>
              <a:t>Castle Colour scheme by Daniela</a:t>
            </a:r>
            <a:endParaRPr lang="en-AU" dirty="0">
              <a:solidFill>
                <a:schemeClr val="bg1">
                  <a:lumMod val="85000"/>
                </a:schemeClr>
              </a:solidFill>
            </a:endParaRPr>
          </a:p>
        </p:txBody>
      </p:sp>
    </p:spTree>
    <p:extLst>
      <p:ext uri="{BB962C8B-B14F-4D97-AF65-F5344CB8AC3E}">
        <p14:creationId xmlns:p14="http://schemas.microsoft.com/office/powerpoint/2010/main" val="1323001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F7030FC-6749-4F84-A634-F1AAA332E6B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Castle</a:t>
            </a:r>
            <a:endParaRPr lang="en-AU" b="1" dirty="0">
              <a:solidFill>
                <a:schemeClr val="bg1">
                  <a:lumMod val="85000"/>
                </a:schemeClr>
              </a:solidFill>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B9B60B1B-1C5F-4B45-9026-5E7E9F882662}"/>
              </a:ext>
            </a:extLst>
          </p:cNvPr>
          <p:cNvSpPr txBox="1"/>
          <p:nvPr/>
        </p:nvSpPr>
        <p:spPr>
          <a:xfrm>
            <a:off x="4516582" y="6289964"/>
            <a:ext cx="3902047" cy="369332"/>
          </a:xfrm>
          <a:prstGeom prst="rect">
            <a:avLst/>
          </a:prstGeom>
          <a:noFill/>
        </p:spPr>
        <p:txBody>
          <a:bodyPr wrap="square" rtlCol="0">
            <a:spAutoFit/>
          </a:bodyPr>
          <a:lstStyle/>
          <a:p>
            <a:r>
              <a:rPr lang="en-US" dirty="0">
                <a:solidFill>
                  <a:schemeClr val="bg1">
                    <a:lumMod val="85000"/>
                  </a:schemeClr>
                </a:solidFill>
              </a:rPr>
              <a:t>Modeling and texturing by Ben </a:t>
            </a:r>
            <a:endParaRPr lang="en-AU" dirty="0">
              <a:solidFill>
                <a:schemeClr val="bg1">
                  <a:lumMod val="85000"/>
                </a:schemeClr>
              </a:solidFill>
            </a:endParaRPr>
          </a:p>
        </p:txBody>
      </p:sp>
      <p:pic>
        <p:nvPicPr>
          <p:cNvPr id="4" name="Picture 3">
            <a:extLst>
              <a:ext uri="{FF2B5EF4-FFF2-40B4-BE49-F238E27FC236}">
                <a16:creationId xmlns:a16="http://schemas.microsoft.com/office/drawing/2014/main" id="{1AC7EB00-731E-44D4-88E0-4448D68752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348" y="1663304"/>
            <a:ext cx="7607303" cy="4365812"/>
          </a:xfrm>
          <a:prstGeom prst="rect">
            <a:avLst/>
          </a:prstGeom>
        </p:spPr>
      </p:pic>
    </p:spTree>
    <p:extLst>
      <p:ext uri="{BB962C8B-B14F-4D97-AF65-F5344CB8AC3E}">
        <p14:creationId xmlns:p14="http://schemas.microsoft.com/office/powerpoint/2010/main" val="843632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F7030FC-6749-4F84-A634-F1AAA332E6B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Town and market place</a:t>
            </a:r>
            <a:endParaRPr lang="en-AU" b="1" dirty="0">
              <a:solidFill>
                <a:schemeClr val="bg1">
                  <a:lumMod val="85000"/>
                </a:schemeClr>
              </a:solidFill>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B9B60B1B-1C5F-4B45-9026-5E7E9F882662}"/>
              </a:ext>
            </a:extLst>
          </p:cNvPr>
          <p:cNvSpPr txBox="1"/>
          <p:nvPr/>
        </p:nvSpPr>
        <p:spPr>
          <a:xfrm>
            <a:off x="4516582" y="6289964"/>
            <a:ext cx="3902047" cy="369332"/>
          </a:xfrm>
          <a:prstGeom prst="rect">
            <a:avLst/>
          </a:prstGeom>
          <a:noFill/>
        </p:spPr>
        <p:txBody>
          <a:bodyPr wrap="square" rtlCol="0">
            <a:spAutoFit/>
          </a:bodyPr>
          <a:lstStyle/>
          <a:p>
            <a:r>
              <a:rPr lang="en-US" dirty="0">
                <a:solidFill>
                  <a:schemeClr val="bg1">
                    <a:lumMod val="85000"/>
                  </a:schemeClr>
                </a:solidFill>
              </a:rPr>
              <a:t>Modeling and Texturing by Ben </a:t>
            </a:r>
            <a:endParaRPr lang="en-AU" dirty="0">
              <a:solidFill>
                <a:schemeClr val="bg1">
                  <a:lumMod val="85000"/>
                </a:schemeClr>
              </a:solidFill>
            </a:endParaRPr>
          </a:p>
        </p:txBody>
      </p:sp>
      <p:pic>
        <p:nvPicPr>
          <p:cNvPr id="4" name="Picture 3">
            <a:extLst>
              <a:ext uri="{FF2B5EF4-FFF2-40B4-BE49-F238E27FC236}">
                <a16:creationId xmlns:a16="http://schemas.microsoft.com/office/drawing/2014/main" id="{EDAE7135-2207-410C-BED4-3BC9C0BA0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4306" y="1336948"/>
            <a:ext cx="8442862" cy="4850477"/>
          </a:xfrm>
          <a:prstGeom prst="rect">
            <a:avLst/>
          </a:prstGeom>
        </p:spPr>
      </p:pic>
    </p:spTree>
    <p:extLst>
      <p:ext uri="{BB962C8B-B14F-4D97-AF65-F5344CB8AC3E}">
        <p14:creationId xmlns:p14="http://schemas.microsoft.com/office/powerpoint/2010/main" val="349062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E53861-3E47-4B30-ABFA-7FD5A3F0E6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6428B139-8673-48AA-AB74-6006EB1DA716}"/>
              </a:ext>
            </a:extLst>
          </p:cNvPr>
          <p:cNvSpPr>
            <a:spLocks noGrp="1"/>
          </p:cNvSpPr>
          <p:nvPr>
            <p:ph type="title"/>
          </p:nvPr>
        </p:nvSpPr>
        <p:spPr/>
        <p:txBody>
          <a:bodyPr/>
          <a:lstStyle/>
          <a:p>
            <a:pPr algn="ctr"/>
            <a:r>
              <a:rPr lang="en-US" b="1" dirty="0">
                <a:solidFill>
                  <a:schemeClr val="bg1">
                    <a:lumMod val="85000"/>
                  </a:schemeClr>
                </a:solidFill>
              </a:rPr>
              <a:t>Concepts-UI</a:t>
            </a:r>
            <a:endParaRPr lang="en-AU" b="1" dirty="0">
              <a:solidFill>
                <a:schemeClr val="bg1">
                  <a:lumMod val="85000"/>
                </a:schemeClr>
              </a:solidFill>
            </a:endParaRPr>
          </a:p>
        </p:txBody>
      </p:sp>
      <p:sp>
        <p:nvSpPr>
          <p:cNvPr id="13" name="TextBox 12">
            <a:extLst>
              <a:ext uri="{FF2B5EF4-FFF2-40B4-BE49-F238E27FC236}">
                <a16:creationId xmlns:a16="http://schemas.microsoft.com/office/drawing/2014/main" id="{76CC56A9-F75B-40EA-B91E-5FA2028D4DA8}"/>
              </a:ext>
            </a:extLst>
          </p:cNvPr>
          <p:cNvSpPr txBox="1"/>
          <p:nvPr/>
        </p:nvSpPr>
        <p:spPr>
          <a:xfrm>
            <a:off x="893818" y="6178049"/>
            <a:ext cx="3858353" cy="461665"/>
          </a:xfrm>
          <a:prstGeom prst="rect">
            <a:avLst/>
          </a:prstGeom>
          <a:noFill/>
        </p:spPr>
        <p:txBody>
          <a:bodyPr wrap="square" rtlCol="0">
            <a:spAutoFit/>
          </a:bodyPr>
          <a:lstStyle/>
          <a:p>
            <a:r>
              <a:rPr lang="en-US" sz="2400" dirty="0">
                <a:solidFill>
                  <a:schemeClr val="bg1">
                    <a:lumMod val="85000"/>
                  </a:schemeClr>
                </a:solidFill>
              </a:rPr>
              <a:t>Concepts by Aurora</a:t>
            </a:r>
            <a:endParaRPr lang="en-AU" sz="2400" dirty="0">
              <a:solidFill>
                <a:schemeClr val="bg1">
                  <a:lumMod val="85000"/>
                </a:schemeClr>
              </a:solidFill>
            </a:endParaRPr>
          </a:p>
        </p:txBody>
      </p:sp>
      <p:pic>
        <p:nvPicPr>
          <p:cNvPr id="14" name="Picture 13">
            <a:extLst>
              <a:ext uri="{FF2B5EF4-FFF2-40B4-BE49-F238E27FC236}">
                <a16:creationId xmlns:a16="http://schemas.microsoft.com/office/drawing/2014/main" id="{A1FEE5C7-FC7F-4F3D-A764-3D12DD906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3544" y="353978"/>
            <a:ext cx="2376994" cy="2376994"/>
          </a:xfrm>
          <a:prstGeom prst="rect">
            <a:avLst/>
          </a:prstGeom>
        </p:spPr>
      </p:pic>
      <p:pic>
        <p:nvPicPr>
          <p:cNvPr id="16" name="Picture 15">
            <a:extLst>
              <a:ext uri="{FF2B5EF4-FFF2-40B4-BE49-F238E27FC236}">
                <a16:creationId xmlns:a16="http://schemas.microsoft.com/office/drawing/2014/main" id="{277094E8-DA2C-48AF-9510-52716D5F3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234" y="539299"/>
            <a:ext cx="2335390" cy="2335390"/>
          </a:xfrm>
          <a:prstGeom prst="rect">
            <a:avLst/>
          </a:prstGeom>
        </p:spPr>
      </p:pic>
      <p:pic>
        <p:nvPicPr>
          <p:cNvPr id="18" name="Picture 17">
            <a:extLst>
              <a:ext uri="{FF2B5EF4-FFF2-40B4-BE49-F238E27FC236}">
                <a16:creationId xmlns:a16="http://schemas.microsoft.com/office/drawing/2014/main" id="{8F7A4F4A-6041-48FA-99BC-D3FF65F0DB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2268" y="1393857"/>
            <a:ext cx="2007879" cy="2007879"/>
          </a:xfrm>
          <a:prstGeom prst="rect">
            <a:avLst/>
          </a:prstGeom>
        </p:spPr>
      </p:pic>
      <p:pic>
        <p:nvPicPr>
          <p:cNvPr id="20" name="Picture 19">
            <a:extLst>
              <a:ext uri="{FF2B5EF4-FFF2-40B4-BE49-F238E27FC236}">
                <a16:creationId xmlns:a16="http://schemas.microsoft.com/office/drawing/2014/main" id="{800C8E43-01E2-4300-8AA3-3D8B2B4BAE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0963" y="2522639"/>
            <a:ext cx="1812721" cy="1812721"/>
          </a:xfrm>
          <a:prstGeom prst="rect">
            <a:avLst/>
          </a:prstGeom>
        </p:spPr>
      </p:pic>
      <p:pic>
        <p:nvPicPr>
          <p:cNvPr id="22" name="Picture 21">
            <a:extLst>
              <a:ext uri="{FF2B5EF4-FFF2-40B4-BE49-F238E27FC236}">
                <a16:creationId xmlns:a16="http://schemas.microsoft.com/office/drawing/2014/main" id="{64EE87DE-03DF-4A28-A5F9-8F8A093D8C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5017" y="2274044"/>
            <a:ext cx="1849772" cy="1849772"/>
          </a:xfrm>
          <a:prstGeom prst="rect">
            <a:avLst/>
          </a:prstGeom>
        </p:spPr>
      </p:pic>
      <p:pic>
        <p:nvPicPr>
          <p:cNvPr id="24" name="Picture 23">
            <a:extLst>
              <a:ext uri="{FF2B5EF4-FFF2-40B4-BE49-F238E27FC236}">
                <a16:creationId xmlns:a16="http://schemas.microsoft.com/office/drawing/2014/main" id="{FD36A2F5-1144-4D98-9B9C-02E9239D6C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1632" y="2352561"/>
            <a:ext cx="2812736" cy="534064"/>
          </a:xfrm>
          <a:prstGeom prst="rect">
            <a:avLst/>
          </a:prstGeom>
        </p:spPr>
      </p:pic>
      <p:pic>
        <p:nvPicPr>
          <p:cNvPr id="26" name="Picture 25">
            <a:extLst>
              <a:ext uri="{FF2B5EF4-FFF2-40B4-BE49-F238E27FC236}">
                <a16:creationId xmlns:a16="http://schemas.microsoft.com/office/drawing/2014/main" id="{9673DF7A-194B-4BF5-8E3F-102226E11B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1523" y="3410740"/>
            <a:ext cx="4253968" cy="380952"/>
          </a:xfrm>
          <a:prstGeom prst="rect">
            <a:avLst/>
          </a:prstGeom>
        </p:spPr>
      </p:pic>
      <p:pic>
        <p:nvPicPr>
          <p:cNvPr id="28" name="Picture 27">
            <a:extLst>
              <a:ext uri="{FF2B5EF4-FFF2-40B4-BE49-F238E27FC236}">
                <a16:creationId xmlns:a16="http://schemas.microsoft.com/office/drawing/2014/main" id="{D8A4B549-AC78-461A-BB4C-F18D7A9134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0989" y="2632499"/>
            <a:ext cx="917310" cy="917310"/>
          </a:xfrm>
          <a:prstGeom prst="rect">
            <a:avLst/>
          </a:prstGeom>
        </p:spPr>
      </p:pic>
      <p:pic>
        <p:nvPicPr>
          <p:cNvPr id="30" name="Picture 29">
            <a:extLst>
              <a:ext uri="{FF2B5EF4-FFF2-40B4-BE49-F238E27FC236}">
                <a16:creationId xmlns:a16="http://schemas.microsoft.com/office/drawing/2014/main" id="{14DF7C75-0308-4801-95CA-5CE953F7C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52139" y="2811302"/>
            <a:ext cx="921762" cy="921762"/>
          </a:xfrm>
          <a:prstGeom prst="rect">
            <a:avLst/>
          </a:prstGeom>
        </p:spPr>
      </p:pic>
      <p:pic>
        <p:nvPicPr>
          <p:cNvPr id="32" name="Picture 31">
            <a:extLst>
              <a:ext uri="{FF2B5EF4-FFF2-40B4-BE49-F238E27FC236}">
                <a16:creationId xmlns:a16="http://schemas.microsoft.com/office/drawing/2014/main" id="{F95CA559-EE17-4F45-9395-792A1F0FD9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45" y="3534577"/>
            <a:ext cx="921762" cy="921762"/>
          </a:xfrm>
          <a:prstGeom prst="rect">
            <a:avLst/>
          </a:prstGeom>
        </p:spPr>
      </p:pic>
      <p:pic>
        <p:nvPicPr>
          <p:cNvPr id="34" name="Picture 33">
            <a:extLst>
              <a:ext uri="{FF2B5EF4-FFF2-40B4-BE49-F238E27FC236}">
                <a16:creationId xmlns:a16="http://schemas.microsoft.com/office/drawing/2014/main" id="{C944C8FA-8FA9-45DF-9B95-2C3326D15C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79674" y="3625299"/>
            <a:ext cx="971255" cy="971255"/>
          </a:xfrm>
          <a:prstGeom prst="rect">
            <a:avLst/>
          </a:prstGeom>
        </p:spPr>
      </p:pic>
      <p:pic>
        <p:nvPicPr>
          <p:cNvPr id="36" name="Picture 35">
            <a:extLst>
              <a:ext uri="{FF2B5EF4-FFF2-40B4-BE49-F238E27FC236}">
                <a16:creationId xmlns:a16="http://schemas.microsoft.com/office/drawing/2014/main" id="{C15BD27C-6023-4384-9DD9-4C589CDFAA3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36318" y="3995458"/>
            <a:ext cx="2534732" cy="2534732"/>
          </a:xfrm>
          <a:prstGeom prst="rect">
            <a:avLst/>
          </a:prstGeom>
        </p:spPr>
      </p:pic>
      <p:pic>
        <p:nvPicPr>
          <p:cNvPr id="38" name="Picture 37">
            <a:extLst>
              <a:ext uri="{FF2B5EF4-FFF2-40B4-BE49-F238E27FC236}">
                <a16:creationId xmlns:a16="http://schemas.microsoft.com/office/drawing/2014/main" id="{7A08388A-9756-487E-8050-817E9BB2EE9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38261" y="4502981"/>
            <a:ext cx="1925379" cy="1925379"/>
          </a:xfrm>
          <a:prstGeom prst="rect">
            <a:avLst/>
          </a:prstGeom>
        </p:spPr>
      </p:pic>
      <p:pic>
        <p:nvPicPr>
          <p:cNvPr id="42" name="Picture 41">
            <a:extLst>
              <a:ext uri="{FF2B5EF4-FFF2-40B4-BE49-F238E27FC236}">
                <a16:creationId xmlns:a16="http://schemas.microsoft.com/office/drawing/2014/main" id="{27CD5C77-A8F6-4000-9409-9AE8A6F0CA4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99705" y="4570910"/>
            <a:ext cx="1560579" cy="1560579"/>
          </a:xfrm>
          <a:prstGeom prst="rect">
            <a:avLst/>
          </a:prstGeom>
        </p:spPr>
      </p:pic>
      <p:pic>
        <p:nvPicPr>
          <p:cNvPr id="44" name="Picture 43">
            <a:extLst>
              <a:ext uri="{FF2B5EF4-FFF2-40B4-BE49-F238E27FC236}">
                <a16:creationId xmlns:a16="http://schemas.microsoft.com/office/drawing/2014/main" id="{F7C7B8D3-29D6-47A5-BE72-E6C589CAAB5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43149" y="4170910"/>
            <a:ext cx="2912667" cy="2912667"/>
          </a:xfrm>
          <a:prstGeom prst="rect">
            <a:avLst/>
          </a:prstGeom>
        </p:spPr>
      </p:pic>
    </p:spTree>
    <p:extLst>
      <p:ext uri="{BB962C8B-B14F-4D97-AF65-F5344CB8AC3E}">
        <p14:creationId xmlns:p14="http://schemas.microsoft.com/office/powerpoint/2010/main" val="3321109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2058F4C-1D25-4A57-8770-457AF59EE0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134175"/>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Concepts-Borris Bungry</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B1813866-50FB-4B7C-9D5C-F29191A72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956" y="973969"/>
            <a:ext cx="4521356" cy="5223051"/>
          </a:xfrm>
          <a:prstGeom prst="rect">
            <a:avLst/>
          </a:prstGeom>
        </p:spPr>
      </p:pic>
      <p:pic>
        <p:nvPicPr>
          <p:cNvPr id="10" name="Picture 9">
            <a:extLst>
              <a:ext uri="{FF2B5EF4-FFF2-40B4-BE49-F238E27FC236}">
                <a16:creationId xmlns:a16="http://schemas.microsoft.com/office/drawing/2014/main" id="{98282A7A-4282-4BD3-9F76-E8A41075CB9C}"/>
              </a:ext>
            </a:extLst>
          </p:cNvPr>
          <p:cNvPicPr>
            <a:picLocks noChangeAspect="1"/>
          </p:cNvPicPr>
          <p:nvPr/>
        </p:nvPicPr>
        <p:blipFill rotWithShape="1">
          <a:blip r:embed="rId5">
            <a:extLst>
              <a:ext uri="{28A0092B-C50C-407E-A947-70E740481C1C}">
                <a14:useLocalDpi xmlns:a14="http://schemas.microsoft.com/office/drawing/2010/main" val="0"/>
              </a:ext>
            </a:extLst>
          </a:blip>
          <a:srcRect t="13888"/>
          <a:stretch/>
        </p:blipFill>
        <p:spPr>
          <a:xfrm>
            <a:off x="534986" y="4671026"/>
            <a:ext cx="4252821" cy="2141326"/>
          </a:xfrm>
          <a:prstGeom prst="rect">
            <a:avLst/>
          </a:prstGeom>
        </p:spPr>
      </p:pic>
      <p:pic>
        <p:nvPicPr>
          <p:cNvPr id="12" name="Picture 11">
            <a:extLst>
              <a:ext uri="{FF2B5EF4-FFF2-40B4-BE49-F238E27FC236}">
                <a16:creationId xmlns:a16="http://schemas.microsoft.com/office/drawing/2014/main" id="{EC2E6A74-7F3B-4990-B0FF-79647466BBAD}"/>
              </a:ext>
            </a:extLst>
          </p:cNvPr>
          <p:cNvPicPr>
            <a:picLocks noChangeAspect="1"/>
          </p:cNvPicPr>
          <p:nvPr/>
        </p:nvPicPr>
        <p:blipFill rotWithShape="1">
          <a:blip r:embed="rId6">
            <a:extLst>
              <a:ext uri="{28A0092B-C50C-407E-A947-70E740481C1C}">
                <a14:useLocalDpi xmlns:a14="http://schemas.microsoft.com/office/drawing/2010/main" val="0"/>
              </a:ext>
            </a:extLst>
          </a:blip>
          <a:srcRect t="22003"/>
          <a:stretch/>
        </p:blipFill>
        <p:spPr>
          <a:xfrm>
            <a:off x="204246" y="932127"/>
            <a:ext cx="5383244" cy="1511559"/>
          </a:xfrm>
          <a:prstGeom prst="rect">
            <a:avLst/>
          </a:prstGeom>
        </p:spPr>
      </p:pic>
      <p:pic>
        <p:nvPicPr>
          <p:cNvPr id="14" name="Picture 13">
            <a:extLst>
              <a:ext uri="{FF2B5EF4-FFF2-40B4-BE49-F238E27FC236}">
                <a16:creationId xmlns:a16="http://schemas.microsoft.com/office/drawing/2014/main" id="{9906E013-F809-4FD0-A695-3BA021C9FAE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35" b="91740" l="9667" r="90000">
                        <a14:foregroundMark x1="27667" y1="28171" x2="28000" y2="36136"/>
                        <a14:foregroundMark x1="14250" y1="33776" x2="13917" y2="41888"/>
                        <a14:foregroundMark x1="19583" y1="75369" x2="17583" y2="84513"/>
                        <a14:foregroundMark x1="10167" y1="62832" x2="10167" y2="64012"/>
                        <a14:foregroundMark x1="9833" y1="61947" x2="9667" y2="64012"/>
                        <a14:foregroundMark x1="27667" y1="79794" x2="28000" y2="80678"/>
                        <a14:foregroundMark x1="31833" y1="89528" x2="31833" y2="89528"/>
                        <a14:foregroundMark x1="32333" y1="89528" x2="32333" y2="91740"/>
                      </a14:backgroundRemoval>
                    </a14:imgEffect>
                  </a14:imgLayer>
                </a14:imgProps>
              </a:ext>
              <a:ext uri="{28A0092B-C50C-407E-A947-70E740481C1C}">
                <a14:useLocalDpi xmlns:a14="http://schemas.microsoft.com/office/drawing/2010/main" val="0"/>
              </a:ext>
            </a:extLst>
          </a:blip>
          <a:stretch>
            <a:fillRect/>
          </a:stretch>
        </p:blipFill>
        <p:spPr>
          <a:xfrm>
            <a:off x="4895908" y="1179724"/>
            <a:ext cx="5631396" cy="3181739"/>
          </a:xfrm>
          <a:prstGeom prst="rect">
            <a:avLst/>
          </a:prstGeom>
        </p:spPr>
      </p:pic>
      <p:pic>
        <p:nvPicPr>
          <p:cNvPr id="16" name="Picture 15">
            <a:extLst>
              <a:ext uri="{FF2B5EF4-FFF2-40B4-BE49-F238E27FC236}">
                <a16:creationId xmlns:a16="http://schemas.microsoft.com/office/drawing/2014/main" id="{FD3E5935-C19E-4DB9-82A2-9BECDF3E38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086" y="2445151"/>
            <a:ext cx="4036619" cy="2280689"/>
          </a:xfrm>
          <a:prstGeom prst="rect">
            <a:avLst/>
          </a:prstGeom>
        </p:spPr>
      </p:pic>
      <p:pic>
        <p:nvPicPr>
          <p:cNvPr id="18" name="Picture 17">
            <a:extLst>
              <a:ext uri="{FF2B5EF4-FFF2-40B4-BE49-F238E27FC236}">
                <a16:creationId xmlns:a16="http://schemas.microsoft.com/office/drawing/2014/main" id="{2F2FE98D-450D-4AF2-A17E-7492BC104468}"/>
              </a:ext>
            </a:extLst>
          </p:cNvPr>
          <p:cNvPicPr>
            <a:picLocks noChangeAspect="1"/>
          </p:cNvPicPr>
          <p:nvPr/>
        </p:nvPicPr>
        <p:blipFill rotWithShape="1">
          <a:blip r:embed="rId10">
            <a:extLst>
              <a:ext uri="{28A0092B-C50C-407E-A947-70E740481C1C}">
                <a14:useLocalDpi xmlns:a14="http://schemas.microsoft.com/office/drawing/2010/main" val="0"/>
              </a:ext>
            </a:extLst>
          </a:blip>
          <a:srcRect l="46002"/>
          <a:stretch/>
        </p:blipFill>
        <p:spPr>
          <a:xfrm>
            <a:off x="4811046" y="4175104"/>
            <a:ext cx="2485048" cy="2600197"/>
          </a:xfrm>
          <a:prstGeom prst="rect">
            <a:avLst/>
          </a:prstGeom>
        </p:spPr>
      </p:pic>
      <p:sp>
        <p:nvSpPr>
          <p:cNvPr id="19" name="TextBox 18">
            <a:extLst>
              <a:ext uri="{FF2B5EF4-FFF2-40B4-BE49-F238E27FC236}">
                <a16:creationId xmlns:a16="http://schemas.microsoft.com/office/drawing/2014/main" id="{2AEEE6FB-388C-4FEB-A226-EFECFBFFF273}"/>
              </a:ext>
            </a:extLst>
          </p:cNvPr>
          <p:cNvSpPr txBox="1"/>
          <p:nvPr/>
        </p:nvSpPr>
        <p:spPr>
          <a:xfrm>
            <a:off x="8439506" y="6313636"/>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spTree>
    <p:extLst>
      <p:ext uri="{BB962C8B-B14F-4D97-AF65-F5344CB8AC3E}">
        <p14:creationId xmlns:p14="http://schemas.microsoft.com/office/powerpoint/2010/main" val="1280448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2058F4C-1D25-4A57-8770-457AF59EE0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134766"/>
            <a:ext cx="10515600" cy="1325563"/>
          </a:xfrm>
        </p:spPr>
        <p:txBody>
          <a:bodyPr/>
          <a:lstStyle/>
          <a:p>
            <a:pPr algn="ctr"/>
            <a:r>
              <a:rPr lang="en-US" b="1" dirty="0" err="1">
                <a:solidFill>
                  <a:schemeClr val="bg1">
                    <a:lumMod val="85000"/>
                  </a:schemeClr>
                </a:solidFill>
                <a:effectLst>
                  <a:outerShdw blurRad="38100" dist="38100" dir="2700000" algn="tl">
                    <a:srgbClr val="000000">
                      <a:alpha val="43137"/>
                    </a:srgbClr>
                  </a:outerShdw>
                </a:effectLst>
              </a:rPr>
              <a:t>Borris</a:t>
            </a:r>
            <a:r>
              <a:rPr lang="en-US" b="1" dirty="0">
                <a:solidFill>
                  <a:schemeClr val="bg1">
                    <a:lumMod val="85000"/>
                  </a:schemeClr>
                </a:solidFill>
                <a:effectLst>
                  <a:outerShdw blurRad="38100" dist="38100" dir="2700000" algn="tl">
                    <a:srgbClr val="000000">
                      <a:alpha val="43137"/>
                    </a:srgbClr>
                  </a:outerShdw>
                </a:effectLst>
              </a:rPr>
              <a:t> Bungry</a:t>
            </a:r>
            <a:endParaRPr lang="en-AU" b="1" dirty="0">
              <a:solidFill>
                <a:schemeClr val="bg1">
                  <a:lumMod val="85000"/>
                </a:schemeClr>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2AEEE6FB-388C-4FEB-A226-EFECFBFFF273}"/>
              </a:ext>
            </a:extLst>
          </p:cNvPr>
          <p:cNvSpPr txBox="1"/>
          <p:nvPr/>
        </p:nvSpPr>
        <p:spPr>
          <a:xfrm>
            <a:off x="8475365" y="6089147"/>
            <a:ext cx="3858353" cy="830997"/>
          </a:xfrm>
          <a:prstGeom prst="rect">
            <a:avLst/>
          </a:prstGeom>
          <a:noFill/>
        </p:spPr>
        <p:txBody>
          <a:bodyPr wrap="square" rtlCol="0">
            <a:spAutoFit/>
          </a:bodyPr>
          <a:lstStyle/>
          <a:p>
            <a:r>
              <a:rPr lang="en-US" sz="2400" dirty="0">
                <a:solidFill>
                  <a:schemeClr val="bg1">
                    <a:lumMod val="85000"/>
                  </a:schemeClr>
                </a:solidFill>
              </a:rPr>
              <a:t>Sculpt by Daniela</a:t>
            </a:r>
          </a:p>
          <a:p>
            <a:r>
              <a:rPr lang="en-US" sz="2400" dirty="0">
                <a:solidFill>
                  <a:schemeClr val="bg1">
                    <a:lumMod val="85000"/>
                  </a:schemeClr>
                </a:solidFill>
              </a:rPr>
              <a:t>Texture by Aurore </a:t>
            </a:r>
            <a:endParaRPr lang="en-AU" sz="2400" dirty="0">
              <a:solidFill>
                <a:schemeClr val="bg1">
                  <a:lumMod val="85000"/>
                </a:schemeClr>
              </a:solidFill>
            </a:endParaRPr>
          </a:p>
        </p:txBody>
      </p:sp>
      <p:pic>
        <p:nvPicPr>
          <p:cNvPr id="4" name="Picture 3">
            <a:extLst>
              <a:ext uri="{FF2B5EF4-FFF2-40B4-BE49-F238E27FC236}">
                <a16:creationId xmlns:a16="http://schemas.microsoft.com/office/drawing/2014/main" id="{4CBD8D5A-BA33-4C45-A4DE-B913F0E8A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047" y="-202066"/>
            <a:ext cx="5257800" cy="5257800"/>
          </a:xfrm>
          <a:prstGeom prst="rect">
            <a:avLst/>
          </a:prstGeom>
        </p:spPr>
      </p:pic>
      <p:pic>
        <p:nvPicPr>
          <p:cNvPr id="9" name="Picture 8">
            <a:extLst>
              <a:ext uri="{FF2B5EF4-FFF2-40B4-BE49-F238E27FC236}">
                <a16:creationId xmlns:a16="http://schemas.microsoft.com/office/drawing/2014/main" id="{BF15A74B-908D-41E5-B1CE-3C2584AF4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94964"/>
            <a:ext cx="7432237" cy="4625179"/>
          </a:xfrm>
          <a:prstGeom prst="rect">
            <a:avLst/>
          </a:prstGeom>
        </p:spPr>
      </p:pic>
    </p:spTree>
    <p:extLst>
      <p:ext uri="{BB962C8B-B14F-4D97-AF65-F5344CB8AC3E}">
        <p14:creationId xmlns:p14="http://schemas.microsoft.com/office/powerpoint/2010/main" val="114455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0C9D3E-A15E-4755-B411-A943249AF7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430653" y="107575"/>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Concepts-Penelope</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15F2793D-8AEA-45CE-816F-E06136009C8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64854" y="835682"/>
            <a:ext cx="4652975" cy="5375098"/>
          </a:xfrm>
        </p:spPr>
      </p:pic>
      <p:pic>
        <p:nvPicPr>
          <p:cNvPr id="7" name="Picture 6">
            <a:extLst>
              <a:ext uri="{FF2B5EF4-FFF2-40B4-BE49-F238E27FC236}">
                <a16:creationId xmlns:a16="http://schemas.microsoft.com/office/drawing/2014/main" id="{E242A535-4B68-4B2E-9184-D81628EE77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91" y="1743611"/>
            <a:ext cx="2662812" cy="2788007"/>
          </a:xfrm>
          <a:prstGeom prst="rect">
            <a:avLst/>
          </a:prstGeom>
        </p:spPr>
      </p:pic>
      <p:pic>
        <p:nvPicPr>
          <p:cNvPr id="9" name="Picture 8">
            <a:extLst>
              <a:ext uri="{FF2B5EF4-FFF2-40B4-BE49-F238E27FC236}">
                <a16:creationId xmlns:a16="http://schemas.microsoft.com/office/drawing/2014/main" id="{D24050FB-876E-4C75-83EF-68961BB8B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07" y="4842091"/>
            <a:ext cx="4605970" cy="1658149"/>
          </a:xfrm>
          <a:prstGeom prst="rect">
            <a:avLst/>
          </a:prstGeom>
        </p:spPr>
      </p:pic>
      <p:pic>
        <p:nvPicPr>
          <p:cNvPr id="11" name="Picture 10">
            <a:extLst>
              <a:ext uri="{FF2B5EF4-FFF2-40B4-BE49-F238E27FC236}">
                <a16:creationId xmlns:a16="http://schemas.microsoft.com/office/drawing/2014/main" id="{BCB8E6A0-B6FF-4532-B03A-405F67F44E2C}"/>
              </a:ext>
            </a:extLst>
          </p:cNvPr>
          <p:cNvPicPr>
            <a:picLocks noChangeAspect="1"/>
          </p:cNvPicPr>
          <p:nvPr/>
        </p:nvPicPr>
        <p:blipFill rotWithShape="1">
          <a:blip r:embed="rId7">
            <a:extLst>
              <a:ext uri="{28A0092B-C50C-407E-A947-70E740481C1C}">
                <a14:useLocalDpi xmlns:a14="http://schemas.microsoft.com/office/drawing/2010/main" val="0"/>
              </a:ext>
            </a:extLst>
          </a:blip>
          <a:srcRect l="32455" b="13007"/>
          <a:stretch/>
        </p:blipFill>
        <p:spPr>
          <a:xfrm>
            <a:off x="4711959" y="4730431"/>
            <a:ext cx="2432117" cy="1769809"/>
          </a:xfrm>
          <a:prstGeom prst="rect">
            <a:avLst/>
          </a:prstGeom>
        </p:spPr>
      </p:pic>
      <p:pic>
        <p:nvPicPr>
          <p:cNvPr id="13" name="Picture 12">
            <a:extLst>
              <a:ext uri="{FF2B5EF4-FFF2-40B4-BE49-F238E27FC236}">
                <a16:creationId xmlns:a16="http://schemas.microsoft.com/office/drawing/2014/main" id="{2457D7ED-8F3F-421D-B60D-6F6ABBC3C33E}"/>
              </a:ext>
            </a:extLst>
          </p:cNvPr>
          <p:cNvPicPr>
            <a:picLocks noChangeAspect="1"/>
          </p:cNvPicPr>
          <p:nvPr/>
        </p:nvPicPr>
        <p:blipFill rotWithShape="1">
          <a:blip r:embed="rId8">
            <a:extLst>
              <a:ext uri="{28A0092B-C50C-407E-A947-70E740481C1C}">
                <a14:useLocalDpi xmlns:a14="http://schemas.microsoft.com/office/drawing/2010/main" val="0"/>
              </a:ext>
            </a:extLst>
          </a:blip>
          <a:srcRect l="1186" t="5788" r="-1186"/>
          <a:stretch/>
        </p:blipFill>
        <p:spPr>
          <a:xfrm>
            <a:off x="3163640" y="2372697"/>
            <a:ext cx="3998277" cy="2202498"/>
          </a:xfrm>
          <a:prstGeom prst="rect">
            <a:avLst/>
          </a:prstGeom>
        </p:spPr>
      </p:pic>
      <p:sp>
        <p:nvSpPr>
          <p:cNvPr id="14" name="TextBox 13">
            <a:extLst>
              <a:ext uri="{FF2B5EF4-FFF2-40B4-BE49-F238E27FC236}">
                <a16:creationId xmlns:a16="http://schemas.microsoft.com/office/drawing/2014/main" id="{53DD3019-D8F2-4476-975E-E8FB90A039DA}"/>
              </a:ext>
            </a:extLst>
          </p:cNvPr>
          <p:cNvSpPr txBox="1"/>
          <p:nvPr/>
        </p:nvSpPr>
        <p:spPr>
          <a:xfrm>
            <a:off x="8439506" y="6313636"/>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sp>
        <p:nvSpPr>
          <p:cNvPr id="15" name="TextBox 14">
            <a:extLst>
              <a:ext uri="{FF2B5EF4-FFF2-40B4-BE49-F238E27FC236}">
                <a16:creationId xmlns:a16="http://schemas.microsoft.com/office/drawing/2014/main" id="{1A8DF3CE-7041-4432-9C75-77E72E957D78}"/>
              </a:ext>
            </a:extLst>
          </p:cNvPr>
          <p:cNvSpPr txBox="1"/>
          <p:nvPr/>
        </p:nvSpPr>
        <p:spPr>
          <a:xfrm>
            <a:off x="3096175" y="1644136"/>
            <a:ext cx="3858353" cy="461665"/>
          </a:xfrm>
          <a:prstGeom prst="rect">
            <a:avLst/>
          </a:prstGeom>
          <a:noFill/>
        </p:spPr>
        <p:txBody>
          <a:bodyPr wrap="square" rtlCol="0">
            <a:spAutoFit/>
          </a:bodyPr>
          <a:lstStyle/>
          <a:p>
            <a:r>
              <a:rPr lang="en-US" sz="2400" dirty="0">
                <a:solidFill>
                  <a:schemeClr val="bg1">
                    <a:lumMod val="85000"/>
                  </a:schemeClr>
                </a:solidFill>
              </a:rPr>
              <a:t>Silhouettes by Aurora</a:t>
            </a:r>
            <a:endParaRPr lang="en-AU" sz="2400" dirty="0">
              <a:solidFill>
                <a:schemeClr val="bg1">
                  <a:lumMod val="85000"/>
                </a:schemeClr>
              </a:solidFill>
            </a:endParaRPr>
          </a:p>
        </p:txBody>
      </p:sp>
    </p:spTree>
    <p:extLst>
      <p:ext uri="{BB962C8B-B14F-4D97-AF65-F5344CB8AC3E}">
        <p14:creationId xmlns:p14="http://schemas.microsoft.com/office/powerpoint/2010/main" val="639946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0C9D3E-A15E-4755-B411-A943249AF7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143434"/>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725794" y="143434"/>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Penelope</a:t>
            </a:r>
            <a:endParaRPr lang="en-AU" b="1" dirty="0">
              <a:solidFill>
                <a:schemeClr val="bg1">
                  <a:lumMod val="85000"/>
                </a:schemeClr>
              </a:solidFill>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53DD3019-D8F2-4476-975E-E8FB90A039DA}"/>
              </a:ext>
            </a:extLst>
          </p:cNvPr>
          <p:cNvSpPr txBox="1"/>
          <p:nvPr/>
        </p:nvSpPr>
        <p:spPr>
          <a:xfrm>
            <a:off x="8538882" y="6140419"/>
            <a:ext cx="3858353" cy="830997"/>
          </a:xfrm>
          <a:prstGeom prst="rect">
            <a:avLst/>
          </a:prstGeom>
          <a:noFill/>
        </p:spPr>
        <p:txBody>
          <a:bodyPr wrap="square" rtlCol="0">
            <a:spAutoFit/>
          </a:bodyPr>
          <a:lstStyle/>
          <a:p>
            <a:r>
              <a:rPr lang="en-US" sz="2400" dirty="0">
                <a:solidFill>
                  <a:schemeClr val="bg1">
                    <a:lumMod val="85000"/>
                  </a:schemeClr>
                </a:solidFill>
              </a:rPr>
              <a:t>Sculpt by Daniela and Aurore</a:t>
            </a:r>
          </a:p>
          <a:p>
            <a:r>
              <a:rPr lang="en-US" sz="2400" dirty="0">
                <a:solidFill>
                  <a:schemeClr val="bg1">
                    <a:lumMod val="85000"/>
                  </a:schemeClr>
                </a:solidFill>
              </a:rPr>
              <a:t>Texture by Aurore </a:t>
            </a:r>
            <a:endParaRPr lang="en-AU" sz="2400" dirty="0">
              <a:solidFill>
                <a:schemeClr val="bg1">
                  <a:lumMod val="85000"/>
                </a:schemeClr>
              </a:solidFill>
            </a:endParaRPr>
          </a:p>
        </p:txBody>
      </p:sp>
      <p:pic>
        <p:nvPicPr>
          <p:cNvPr id="8" name="Picture 7">
            <a:extLst>
              <a:ext uri="{FF2B5EF4-FFF2-40B4-BE49-F238E27FC236}">
                <a16:creationId xmlns:a16="http://schemas.microsoft.com/office/drawing/2014/main" id="{2240235F-F96B-42C5-8B8C-3595E7953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5711" y="425463"/>
            <a:ext cx="4841301" cy="4841301"/>
          </a:xfrm>
          <a:prstGeom prst="rect">
            <a:avLst/>
          </a:prstGeom>
        </p:spPr>
      </p:pic>
      <p:pic>
        <p:nvPicPr>
          <p:cNvPr id="12" name="Picture 11">
            <a:extLst>
              <a:ext uri="{FF2B5EF4-FFF2-40B4-BE49-F238E27FC236}">
                <a16:creationId xmlns:a16="http://schemas.microsoft.com/office/drawing/2014/main" id="{08119B41-48B3-4AD5-864C-C65692A04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5670"/>
            <a:ext cx="7950831" cy="4947907"/>
          </a:xfrm>
          <a:prstGeom prst="rect">
            <a:avLst/>
          </a:prstGeom>
        </p:spPr>
      </p:pic>
    </p:spTree>
    <p:extLst>
      <p:ext uri="{BB962C8B-B14F-4D97-AF65-F5344CB8AC3E}">
        <p14:creationId xmlns:p14="http://schemas.microsoft.com/office/powerpoint/2010/main" val="2523973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C64287C-B79C-427C-913A-91DD94EB14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148059"/>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Concepts-Kevin</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4F7A1E04-F14F-4035-A1A9-A9DE9CA720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222365" y="925331"/>
            <a:ext cx="4567483" cy="5276338"/>
          </a:xfrm>
        </p:spPr>
      </p:pic>
      <p:sp>
        <p:nvSpPr>
          <p:cNvPr id="6" name="TextBox 5">
            <a:extLst>
              <a:ext uri="{FF2B5EF4-FFF2-40B4-BE49-F238E27FC236}">
                <a16:creationId xmlns:a16="http://schemas.microsoft.com/office/drawing/2014/main" id="{8E4C4D56-3463-4FC9-A8EB-19B868D7B80F}"/>
              </a:ext>
            </a:extLst>
          </p:cNvPr>
          <p:cNvSpPr txBox="1"/>
          <p:nvPr/>
        </p:nvSpPr>
        <p:spPr>
          <a:xfrm>
            <a:off x="8333647" y="6201669"/>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pic>
        <p:nvPicPr>
          <p:cNvPr id="8" name="Picture 7">
            <a:extLst>
              <a:ext uri="{FF2B5EF4-FFF2-40B4-BE49-F238E27FC236}">
                <a16:creationId xmlns:a16="http://schemas.microsoft.com/office/drawing/2014/main" id="{CBB7F0C0-2473-453E-A5BE-EC6EE3B01F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78" y="1019707"/>
            <a:ext cx="4120166" cy="1599137"/>
          </a:xfrm>
          <a:prstGeom prst="rect">
            <a:avLst/>
          </a:prstGeom>
        </p:spPr>
      </p:pic>
      <p:sp>
        <p:nvSpPr>
          <p:cNvPr id="9" name="TextBox 8">
            <a:extLst>
              <a:ext uri="{FF2B5EF4-FFF2-40B4-BE49-F238E27FC236}">
                <a16:creationId xmlns:a16="http://schemas.microsoft.com/office/drawing/2014/main" id="{B8FD152F-DFB9-493B-B7F0-35A81B5E5C25}"/>
              </a:ext>
            </a:extLst>
          </p:cNvPr>
          <p:cNvSpPr txBox="1"/>
          <p:nvPr/>
        </p:nvSpPr>
        <p:spPr>
          <a:xfrm>
            <a:off x="4346944" y="1357611"/>
            <a:ext cx="3858353" cy="461665"/>
          </a:xfrm>
          <a:prstGeom prst="rect">
            <a:avLst/>
          </a:prstGeom>
          <a:noFill/>
        </p:spPr>
        <p:txBody>
          <a:bodyPr wrap="square" rtlCol="0">
            <a:spAutoFit/>
          </a:bodyPr>
          <a:lstStyle/>
          <a:p>
            <a:r>
              <a:rPr lang="en-US" sz="2400" dirty="0">
                <a:solidFill>
                  <a:schemeClr val="bg1">
                    <a:lumMod val="85000"/>
                  </a:schemeClr>
                </a:solidFill>
              </a:rPr>
              <a:t>Silhouettes by Aurora</a:t>
            </a:r>
            <a:endParaRPr lang="en-AU" sz="2400" dirty="0">
              <a:solidFill>
                <a:schemeClr val="bg1">
                  <a:lumMod val="85000"/>
                </a:schemeClr>
              </a:solidFill>
            </a:endParaRPr>
          </a:p>
        </p:txBody>
      </p:sp>
      <p:pic>
        <p:nvPicPr>
          <p:cNvPr id="11" name="Picture 10">
            <a:extLst>
              <a:ext uri="{FF2B5EF4-FFF2-40B4-BE49-F238E27FC236}">
                <a16:creationId xmlns:a16="http://schemas.microsoft.com/office/drawing/2014/main" id="{295D4DEA-311E-4426-9982-6D029BCB3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73" y="4853365"/>
            <a:ext cx="5122507" cy="1844103"/>
          </a:xfrm>
          <a:prstGeom prst="rect">
            <a:avLst/>
          </a:prstGeom>
        </p:spPr>
      </p:pic>
      <p:pic>
        <p:nvPicPr>
          <p:cNvPr id="13" name="Picture 12">
            <a:extLst>
              <a:ext uri="{FF2B5EF4-FFF2-40B4-BE49-F238E27FC236}">
                <a16:creationId xmlns:a16="http://schemas.microsoft.com/office/drawing/2014/main" id="{267362F9-442E-49EC-830F-8309110C7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552" y="2659499"/>
            <a:ext cx="3858353" cy="2256008"/>
          </a:xfrm>
          <a:prstGeom prst="rect">
            <a:avLst/>
          </a:prstGeom>
        </p:spPr>
      </p:pic>
      <p:pic>
        <p:nvPicPr>
          <p:cNvPr id="15" name="Picture 14">
            <a:extLst>
              <a:ext uri="{FF2B5EF4-FFF2-40B4-BE49-F238E27FC236}">
                <a16:creationId xmlns:a16="http://schemas.microsoft.com/office/drawing/2014/main" id="{A726E28D-BCB7-417C-935D-D1B2FE751D28}"/>
              </a:ext>
            </a:extLst>
          </p:cNvPr>
          <p:cNvPicPr>
            <a:picLocks noChangeAspect="1"/>
          </p:cNvPicPr>
          <p:nvPr/>
        </p:nvPicPr>
        <p:blipFill rotWithShape="1">
          <a:blip r:embed="rId8">
            <a:extLst>
              <a:ext uri="{28A0092B-C50C-407E-A947-70E740481C1C}">
                <a14:useLocalDpi xmlns:a14="http://schemas.microsoft.com/office/drawing/2010/main" val="0"/>
              </a:ext>
            </a:extLst>
          </a:blip>
          <a:srcRect r="64597"/>
          <a:stretch/>
        </p:blipFill>
        <p:spPr>
          <a:xfrm>
            <a:off x="5474699" y="4140633"/>
            <a:ext cx="1558138" cy="2486647"/>
          </a:xfrm>
          <a:prstGeom prst="rect">
            <a:avLst/>
          </a:prstGeom>
        </p:spPr>
      </p:pic>
      <p:pic>
        <p:nvPicPr>
          <p:cNvPr id="17" name="Picture 16">
            <a:extLst>
              <a:ext uri="{FF2B5EF4-FFF2-40B4-BE49-F238E27FC236}">
                <a16:creationId xmlns:a16="http://schemas.microsoft.com/office/drawing/2014/main" id="{B9B41A28-D6E7-4C1E-AFEB-1FC4E494AE22}"/>
              </a:ext>
            </a:extLst>
          </p:cNvPr>
          <p:cNvPicPr>
            <a:picLocks noChangeAspect="1"/>
          </p:cNvPicPr>
          <p:nvPr/>
        </p:nvPicPr>
        <p:blipFill rotWithShape="1">
          <a:blip r:embed="rId8">
            <a:extLst>
              <a:ext uri="{28A0092B-C50C-407E-A947-70E740481C1C}">
                <a14:useLocalDpi xmlns:a14="http://schemas.microsoft.com/office/drawing/2010/main" val="0"/>
              </a:ext>
            </a:extLst>
          </a:blip>
          <a:srcRect l="32578" t="6666" r="254" b="13333"/>
          <a:stretch/>
        </p:blipFill>
        <p:spPr>
          <a:xfrm>
            <a:off x="4381986" y="2165503"/>
            <a:ext cx="2745615" cy="1847639"/>
          </a:xfrm>
          <a:prstGeom prst="rect">
            <a:avLst/>
          </a:prstGeom>
        </p:spPr>
      </p:pic>
    </p:spTree>
    <p:extLst>
      <p:ext uri="{BB962C8B-B14F-4D97-AF65-F5344CB8AC3E}">
        <p14:creationId xmlns:p14="http://schemas.microsoft.com/office/powerpoint/2010/main" val="172723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DB8487-64EE-4B6C-81E4-26305131BB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CED4B9CC-B69D-41F7-A7D1-C74B414B6A73}"/>
              </a:ext>
            </a:extLst>
          </p:cNvPr>
          <p:cNvSpPr>
            <a:spLocks noGrp="1"/>
          </p:cNvSpPr>
          <p:nvPr>
            <p:ph type="title"/>
          </p:nvPr>
        </p:nvSpPr>
        <p:spPr>
          <a:xfrm>
            <a:off x="744894" y="131860"/>
            <a:ext cx="10515600" cy="1325563"/>
          </a:xfrm>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Roles</a:t>
            </a:r>
            <a:endParaRPr lang="en-AU" b="1" dirty="0">
              <a:solidFill>
                <a:schemeClr val="bg1">
                  <a:lumMod val="95000"/>
                </a:schemeClr>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AEBE0AD-8431-45E1-8ED7-E87A1C573504}"/>
              </a:ext>
            </a:extLst>
          </p:cNvPr>
          <p:cNvSpPr txBox="1"/>
          <p:nvPr/>
        </p:nvSpPr>
        <p:spPr>
          <a:xfrm>
            <a:off x="861135" y="1811742"/>
            <a:ext cx="3222594" cy="1477328"/>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Ben-Environment Artist</a:t>
            </a:r>
          </a:p>
          <a:p>
            <a:r>
              <a:rPr lang="en-US" dirty="0">
                <a:solidFill>
                  <a:schemeClr val="bg1">
                    <a:lumMod val="85000"/>
                  </a:schemeClr>
                </a:solidFill>
              </a:rPr>
              <a:t>-Hard surface models</a:t>
            </a:r>
          </a:p>
          <a:p>
            <a:r>
              <a:rPr lang="en-US" dirty="0">
                <a:solidFill>
                  <a:schemeClr val="bg1">
                    <a:lumMod val="85000"/>
                  </a:schemeClr>
                </a:solidFill>
              </a:rPr>
              <a:t>-Overall environment</a:t>
            </a:r>
          </a:p>
          <a:p>
            <a:r>
              <a:rPr lang="en-US" dirty="0">
                <a:solidFill>
                  <a:schemeClr val="bg1">
                    <a:lumMod val="85000"/>
                  </a:schemeClr>
                </a:solidFill>
              </a:rPr>
              <a:t>-Animations</a:t>
            </a:r>
          </a:p>
          <a:p>
            <a:r>
              <a:rPr lang="en-US" dirty="0">
                <a:solidFill>
                  <a:schemeClr val="bg1">
                    <a:lumMod val="85000"/>
                  </a:schemeClr>
                </a:solidFill>
              </a:rPr>
              <a:t>-Texturing</a:t>
            </a:r>
            <a:endParaRPr lang="en-AU" dirty="0">
              <a:solidFill>
                <a:schemeClr val="bg1">
                  <a:lumMod val="85000"/>
                </a:schemeClr>
              </a:solidFill>
            </a:endParaRPr>
          </a:p>
        </p:txBody>
      </p:sp>
      <p:sp>
        <p:nvSpPr>
          <p:cNvPr id="5" name="TextBox 4">
            <a:extLst>
              <a:ext uri="{FF2B5EF4-FFF2-40B4-BE49-F238E27FC236}">
                <a16:creationId xmlns:a16="http://schemas.microsoft.com/office/drawing/2014/main" id="{3BF899AE-E510-4280-8A0C-EA5ABFCD3821}"/>
              </a:ext>
            </a:extLst>
          </p:cNvPr>
          <p:cNvSpPr txBox="1"/>
          <p:nvPr/>
        </p:nvSpPr>
        <p:spPr>
          <a:xfrm>
            <a:off x="4349688" y="1766878"/>
            <a:ext cx="3222594" cy="1477328"/>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Daniela-Organic/Art Director</a:t>
            </a:r>
          </a:p>
          <a:p>
            <a:r>
              <a:rPr lang="en-US" dirty="0">
                <a:solidFill>
                  <a:schemeClr val="bg1">
                    <a:lumMod val="95000"/>
                  </a:schemeClr>
                </a:solidFill>
              </a:rPr>
              <a:t>-</a:t>
            </a:r>
            <a:r>
              <a:rPr lang="en-US" dirty="0">
                <a:solidFill>
                  <a:schemeClr val="bg1">
                    <a:lumMod val="85000"/>
                  </a:schemeClr>
                </a:solidFill>
              </a:rPr>
              <a:t>Character/Creature sculpting</a:t>
            </a:r>
          </a:p>
          <a:p>
            <a:r>
              <a:rPr lang="en-US" dirty="0">
                <a:solidFill>
                  <a:schemeClr val="bg1">
                    <a:lumMod val="85000"/>
                  </a:schemeClr>
                </a:solidFill>
              </a:rPr>
              <a:t>-Texturing</a:t>
            </a:r>
          </a:p>
          <a:p>
            <a:r>
              <a:rPr lang="en-US" dirty="0">
                <a:solidFill>
                  <a:schemeClr val="bg1">
                    <a:lumMod val="85000"/>
                  </a:schemeClr>
                </a:solidFill>
              </a:rPr>
              <a:t>-Animations</a:t>
            </a:r>
          </a:p>
          <a:p>
            <a:r>
              <a:rPr lang="en-US" dirty="0">
                <a:solidFill>
                  <a:schemeClr val="bg1">
                    <a:lumMod val="85000"/>
                  </a:schemeClr>
                </a:solidFill>
              </a:rPr>
              <a:t>-Concepts</a:t>
            </a:r>
            <a:endParaRPr lang="en-AU" dirty="0">
              <a:solidFill>
                <a:schemeClr val="bg1">
                  <a:lumMod val="85000"/>
                </a:schemeClr>
              </a:solidFill>
            </a:endParaRPr>
          </a:p>
        </p:txBody>
      </p:sp>
      <p:sp>
        <p:nvSpPr>
          <p:cNvPr id="6" name="TextBox 5">
            <a:extLst>
              <a:ext uri="{FF2B5EF4-FFF2-40B4-BE49-F238E27FC236}">
                <a16:creationId xmlns:a16="http://schemas.microsoft.com/office/drawing/2014/main" id="{B3F2F85E-6C9B-4653-AB8A-765EE7E2F099}"/>
              </a:ext>
            </a:extLst>
          </p:cNvPr>
          <p:cNvSpPr txBox="1"/>
          <p:nvPr/>
        </p:nvSpPr>
        <p:spPr>
          <a:xfrm>
            <a:off x="8260476" y="1669223"/>
            <a:ext cx="3222594" cy="2031325"/>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Aurora-Technical Artist</a:t>
            </a:r>
          </a:p>
          <a:p>
            <a:r>
              <a:rPr lang="en-US" dirty="0">
                <a:solidFill>
                  <a:schemeClr val="bg1">
                    <a:lumMod val="85000"/>
                  </a:schemeClr>
                </a:solidFill>
              </a:rPr>
              <a:t>-Character</a:t>
            </a:r>
          </a:p>
          <a:p>
            <a:r>
              <a:rPr lang="en-US" dirty="0">
                <a:solidFill>
                  <a:schemeClr val="bg1">
                    <a:lumMod val="85000"/>
                  </a:schemeClr>
                </a:solidFill>
              </a:rPr>
              <a:t>-Rigging/Skin weights</a:t>
            </a:r>
          </a:p>
          <a:p>
            <a:r>
              <a:rPr lang="en-US" dirty="0">
                <a:solidFill>
                  <a:schemeClr val="bg1">
                    <a:lumMod val="85000"/>
                  </a:schemeClr>
                </a:solidFill>
              </a:rPr>
              <a:t>-UI</a:t>
            </a:r>
          </a:p>
          <a:p>
            <a:r>
              <a:rPr lang="en-US" dirty="0">
                <a:solidFill>
                  <a:schemeClr val="bg1">
                    <a:lumMod val="85000"/>
                  </a:schemeClr>
                </a:solidFill>
              </a:rPr>
              <a:t>-Particles</a:t>
            </a:r>
          </a:p>
          <a:p>
            <a:r>
              <a:rPr lang="en-US" dirty="0">
                <a:solidFill>
                  <a:schemeClr val="bg1">
                    <a:lumMod val="85000"/>
                  </a:schemeClr>
                </a:solidFill>
              </a:rPr>
              <a:t>-Texturing</a:t>
            </a:r>
          </a:p>
          <a:p>
            <a:r>
              <a:rPr lang="en-US" dirty="0">
                <a:solidFill>
                  <a:schemeClr val="bg1">
                    <a:lumMod val="85000"/>
                  </a:schemeClr>
                </a:solidFill>
              </a:rPr>
              <a:t>-Animations</a:t>
            </a:r>
            <a:endParaRPr lang="en-AU" dirty="0">
              <a:solidFill>
                <a:schemeClr val="bg1">
                  <a:lumMod val="85000"/>
                </a:schemeClr>
              </a:solidFill>
            </a:endParaRPr>
          </a:p>
        </p:txBody>
      </p:sp>
      <p:sp>
        <p:nvSpPr>
          <p:cNvPr id="3" name="TextBox 2">
            <a:extLst>
              <a:ext uri="{FF2B5EF4-FFF2-40B4-BE49-F238E27FC236}">
                <a16:creationId xmlns:a16="http://schemas.microsoft.com/office/drawing/2014/main" id="{BFCA6631-22B4-4B91-A24E-2E8CDE9CEE1D}"/>
              </a:ext>
            </a:extLst>
          </p:cNvPr>
          <p:cNvSpPr txBox="1"/>
          <p:nvPr/>
        </p:nvSpPr>
        <p:spPr>
          <a:xfrm>
            <a:off x="568171" y="4328103"/>
            <a:ext cx="4245429"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Backup Roles/tasks</a:t>
            </a:r>
            <a:r>
              <a:rPr lang="en-US" dirty="0"/>
              <a:t>:</a:t>
            </a:r>
            <a:endParaRPr lang="en-AU" dirty="0"/>
          </a:p>
        </p:txBody>
      </p:sp>
      <p:sp>
        <p:nvSpPr>
          <p:cNvPr id="7" name="TextBox 6">
            <a:extLst>
              <a:ext uri="{FF2B5EF4-FFF2-40B4-BE49-F238E27FC236}">
                <a16:creationId xmlns:a16="http://schemas.microsoft.com/office/drawing/2014/main" id="{F0466BEB-4BCB-443C-8953-AB7EF5E6CA25}"/>
              </a:ext>
            </a:extLst>
          </p:cNvPr>
          <p:cNvSpPr txBox="1"/>
          <p:nvPr/>
        </p:nvSpPr>
        <p:spPr>
          <a:xfrm>
            <a:off x="1063690" y="5075853"/>
            <a:ext cx="4404049" cy="1200329"/>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Daniela: </a:t>
            </a:r>
            <a:r>
              <a:rPr lang="en-US" dirty="0">
                <a:solidFill>
                  <a:schemeClr val="bg1">
                    <a:lumMod val="85000"/>
                  </a:schemeClr>
                </a:solidFill>
              </a:rPr>
              <a:t>Helping out with UI, tweaking environment textures </a:t>
            </a:r>
          </a:p>
          <a:p>
            <a:r>
              <a:rPr lang="en-US" b="1" dirty="0">
                <a:effectLst>
                  <a:outerShdw blurRad="38100" dist="38100" dir="2700000" algn="tl">
                    <a:srgbClr val="000000">
                      <a:alpha val="43137"/>
                    </a:srgbClr>
                  </a:outerShdw>
                </a:effectLst>
              </a:rPr>
              <a:t>Ben: </a:t>
            </a:r>
            <a:r>
              <a:rPr lang="en-US" dirty="0">
                <a:solidFill>
                  <a:schemeClr val="bg1">
                    <a:lumMod val="85000"/>
                  </a:schemeClr>
                </a:solidFill>
              </a:rPr>
              <a:t>Animations, particles</a:t>
            </a:r>
          </a:p>
          <a:p>
            <a:r>
              <a:rPr lang="en-US" b="1" dirty="0">
                <a:effectLst>
                  <a:outerShdw blurRad="38100" dist="38100" dir="2700000" algn="tl">
                    <a:srgbClr val="000000">
                      <a:alpha val="43137"/>
                    </a:srgbClr>
                  </a:outerShdw>
                </a:effectLst>
              </a:rPr>
              <a:t>Aurora</a:t>
            </a:r>
            <a:r>
              <a:rPr lang="en-US" dirty="0"/>
              <a:t>: </a:t>
            </a:r>
            <a:r>
              <a:rPr lang="en-US" dirty="0">
                <a:solidFill>
                  <a:schemeClr val="bg1">
                    <a:lumMod val="85000"/>
                  </a:schemeClr>
                </a:solidFill>
              </a:rPr>
              <a:t>Modelling assets, environment</a:t>
            </a:r>
            <a:endParaRPr lang="en-AU" dirty="0">
              <a:solidFill>
                <a:schemeClr val="bg1">
                  <a:lumMod val="85000"/>
                </a:schemeClr>
              </a:solidFill>
            </a:endParaRPr>
          </a:p>
        </p:txBody>
      </p:sp>
      <p:sp>
        <p:nvSpPr>
          <p:cNvPr id="8" name="TextBox 7">
            <a:extLst>
              <a:ext uri="{FF2B5EF4-FFF2-40B4-BE49-F238E27FC236}">
                <a16:creationId xmlns:a16="http://schemas.microsoft.com/office/drawing/2014/main" id="{004BAA81-771F-40B9-A5EB-80F6F08274DC}"/>
              </a:ext>
            </a:extLst>
          </p:cNvPr>
          <p:cNvSpPr txBox="1"/>
          <p:nvPr/>
        </p:nvSpPr>
        <p:spPr>
          <a:xfrm>
            <a:off x="5960985" y="4697435"/>
            <a:ext cx="3222594" cy="646331"/>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Blake</a:t>
            </a:r>
          </a:p>
          <a:p>
            <a:pPr algn="ctr"/>
            <a:r>
              <a:rPr lang="en-US" dirty="0">
                <a:solidFill>
                  <a:schemeClr val="bg1">
                    <a:lumMod val="95000"/>
                  </a:schemeClr>
                </a:solidFill>
              </a:rPr>
              <a:t>-</a:t>
            </a:r>
            <a:r>
              <a:rPr lang="en-US" dirty="0">
                <a:solidFill>
                  <a:schemeClr val="bg1">
                    <a:lumMod val="85000"/>
                  </a:schemeClr>
                </a:solidFill>
              </a:rPr>
              <a:t>Designer</a:t>
            </a:r>
            <a:endParaRPr lang="en-AU" dirty="0">
              <a:solidFill>
                <a:schemeClr val="bg1">
                  <a:lumMod val="85000"/>
                </a:schemeClr>
              </a:solidFill>
            </a:endParaRPr>
          </a:p>
        </p:txBody>
      </p:sp>
      <p:sp>
        <p:nvSpPr>
          <p:cNvPr id="9" name="TextBox 8">
            <a:extLst>
              <a:ext uri="{FF2B5EF4-FFF2-40B4-BE49-F238E27FC236}">
                <a16:creationId xmlns:a16="http://schemas.microsoft.com/office/drawing/2014/main" id="{0ADBBC1F-A8EE-4792-850D-60200D9FCF1D}"/>
              </a:ext>
            </a:extLst>
          </p:cNvPr>
          <p:cNvSpPr txBox="1"/>
          <p:nvPr/>
        </p:nvSpPr>
        <p:spPr>
          <a:xfrm>
            <a:off x="7971777" y="4697435"/>
            <a:ext cx="3222594" cy="646331"/>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Simo</a:t>
            </a:r>
          </a:p>
          <a:p>
            <a:pPr algn="ctr"/>
            <a:r>
              <a:rPr lang="en-US" dirty="0">
                <a:solidFill>
                  <a:schemeClr val="bg1">
                    <a:lumMod val="85000"/>
                  </a:schemeClr>
                </a:solidFill>
              </a:rPr>
              <a:t>-Programmer</a:t>
            </a:r>
            <a:endParaRPr lang="en-AU" dirty="0">
              <a:solidFill>
                <a:schemeClr val="bg1">
                  <a:lumMod val="85000"/>
                </a:schemeClr>
              </a:solidFill>
            </a:endParaRPr>
          </a:p>
        </p:txBody>
      </p:sp>
    </p:spTree>
    <p:extLst>
      <p:ext uri="{BB962C8B-B14F-4D97-AF65-F5344CB8AC3E}">
        <p14:creationId xmlns:p14="http://schemas.microsoft.com/office/powerpoint/2010/main" val="3946659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C64287C-B79C-427C-913A-91DD94EB147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838200" y="-148059"/>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Kevin</a:t>
            </a:r>
            <a:endParaRPr lang="en-AU" b="1" dirty="0">
              <a:solidFill>
                <a:schemeClr val="bg1">
                  <a:lumMod val="8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8E4C4D56-3463-4FC9-A8EB-19B868D7B80F}"/>
              </a:ext>
            </a:extLst>
          </p:cNvPr>
          <p:cNvSpPr txBox="1"/>
          <p:nvPr/>
        </p:nvSpPr>
        <p:spPr>
          <a:xfrm>
            <a:off x="8333647" y="6156846"/>
            <a:ext cx="3858353" cy="830997"/>
          </a:xfrm>
          <a:prstGeom prst="rect">
            <a:avLst/>
          </a:prstGeom>
          <a:noFill/>
        </p:spPr>
        <p:txBody>
          <a:bodyPr wrap="square" rtlCol="0">
            <a:spAutoFit/>
          </a:bodyPr>
          <a:lstStyle/>
          <a:p>
            <a:r>
              <a:rPr lang="en-US" sz="2400" dirty="0">
                <a:solidFill>
                  <a:schemeClr val="bg1">
                    <a:lumMod val="85000"/>
                  </a:schemeClr>
                </a:solidFill>
              </a:rPr>
              <a:t>Sculpt by Daniela and Aurore </a:t>
            </a:r>
          </a:p>
          <a:p>
            <a:r>
              <a:rPr lang="en-US" sz="2400" dirty="0">
                <a:solidFill>
                  <a:schemeClr val="bg1">
                    <a:lumMod val="85000"/>
                  </a:schemeClr>
                </a:solidFill>
              </a:rPr>
              <a:t>Texture by Aurore </a:t>
            </a:r>
            <a:endParaRPr lang="en-AU" sz="2400" dirty="0">
              <a:solidFill>
                <a:schemeClr val="bg1">
                  <a:lumMod val="85000"/>
                </a:schemeClr>
              </a:solidFill>
            </a:endParaRPr>
          </a:p>
        </p:txBody>
      </p:sp>
      <p:pic>
        <p:nvPicPr>
          <p:cNvPr id="10" name="Picture 9">
            <a:extLst>
              <a:ext uri="{FF2B5EF4-FFF2-40B4-BE49-F238E27FC236}">
                <a16:creationId xmlns:a16="http://schemas.microsoft.com/office/drawing/2014/main" id="{0E7A56B9-4F5B-402C-97EE-D48A02928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42565"/>
            <a:ext cx="7633423" cy="4750380"/>
          </a:xfrm>
          <a:prstGeom prst="rect">
            <a:avLst/>
          </a:prstGeom>
        </p:spPr>
      </p:pic>
      <p:pic>
        <p:nvPicPr>
          <p:cNvPr id="14" name="Picture 13">
            <a:extLst>
              <a:ext uri="{FF2B5EF4-FFF2-40B4-BE49-F238E27FC236}">
                <a16:creationId xmlns:a16="http://schemas.microsoft.com/office/drawing/2014/main" id="{854DC250-BA03-4546-AC6B-CE8B806DAD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8942" y="514722"/>
            <a:ext cx="4875394" cy="4875394"/>
          </a:xfrm>
          <a:prstGeom prst="rect">
            <a:avLst/>
          </a:prstGeom>
        </p:spPr>
      </p:pic>
    </p:spTree>
    <p:extLst>
      <p:ext uri="{BB962C8B-B14F-4D97-AF65-F5344CB8AC3E}">
        <p14:creationId xmlns:p14="http://schemas.microsoft.com/office/powerpoint/2010/main" val="3011253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4F06F3-758C-4B8B-B1EE-1D815A5B405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632927" y="-168260"/>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Concepts-Herbert</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F9D4E1EB-C488-4FB9-976A-E2F49346E83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57038" y="768188"/>
            <a:ext cx="4606685" cy="5321624"/>
          </a:xfrm>
        </p:spPr>
      </p:pic>
      <p:sp>
        <p:nvSpPr>
          <p:cNvPr id="6" name="TextBox 5">
            <a:extLst>
              <a:ext uri="{FF2B5EF4-FFF2-40B4-BE49-F238E27FC236}">
                <a16:creationId xmlns:a16="http://schemas.microsoft.com/office/drawing/2014/main" id="{D47BB29C-8072-410B-85A3-9A4B5C460577}"/>
              </a:ext>
            </a:extLst>
          </p:cNvPr>
          <p:cNvSpPr txBox="1"/>
          <p:nvPr/>
        </p:nvSpPr>
        <p:spPr>
          <a:xfrm>
            <a:off x="8402184" y="6201669"/>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pic>
        <p:nvPicPr>
          <p:cNvPr id="8" name="Picture 7">
            <a:extLst>
              <a:ext uri="{FF2B5EF4-FFF2-40B4-BE49-F238E27FC236}">
                <a16:creationId xmlns:a16="http://schemas.microsoft.com/office/drawing/2014/main" id="{81B3E5A0-B564-4B37-9B01-EEF5EDCA9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431" y="852884"/>
            <a:ext cx="3472551" cy="1961991"/>
          </a:xfrm>
          <a:prstGeom prst="rect">
            <a:avLst/>
          </a:prstGeom>
        </p:spPr>
      </p:pic>
      <p:pic>
        <p:nvPicPr>
          <p:cNvPr id="10" name="Picture 9">
            <a:extLst>
              <a:ext uri="{FF2B5EF4-FFF2-40B4-BE49-F238E27FC236}">
                <a16:creationId xmlns:a16="http://schemas.microsoft.com/office/drawing/2014/main" id="{06E98792-C164-4777-A1D4-B5B2B0F11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454" y="2935962"/>
            <a:ext cx="3466274" cy="2026758"/>
          </a:xfrm>
          <a:prstGeom prst="rect">
            <a:avLst/>
          </a:prstGeom>
        </p:spPr>
      </p:pic>
      <p:pic>
        <p:nvPicPr>
          <p:cNvPr id="12" name="Picture 11">
            <a:extLst>
              <a:ext uri="{FF2B5EF4-FFF2-40B4-BE49-F238E27FC236}">
                <a16:creationId xmlns:a16="http://schemas.microsoft.com/office/drawing/2014/main" id="{858AA975-08C9-45BF-AF18-7166546F105C}"/>
              </a:ext>
            </a:extLst>
          </p:cNvPr>
          <p:cNvPicPr>
            <a:picLocks noChangeAspect="1"/>
          </p:cNvPicPr>
          <p:nvPr/>
        </p:nvPicPr>
        <p:blipFill rotWithShape="1">
          <a:blip r:embed="rId7">
            <a:extLst>
              <a:ext uri="{28A0092B-C50C-407E-A947-70E740481C1C}">
                <a14:useLocalDpi xmlns:a14="http://schemas.microsoft.com/office/drawing/2010/main" val="0"/>
              </a:ext>
            </a:extLst>
          </a:blip>
          <a:srcRect t="5111"/>
          <a:stretch/>
        </p:blipFill>
        <p:spPr>
          <a:xfrm>
            <a:off x="3726647" y="2871196"/>
            <a:ext cx="3443451" cy="2091524"/>
          </a:xfrm>
          <a:prstGeom prst="rect">
            <a:avLst/>
          </a:prstGeom>
        </p:spPr>
      </p:pic>
      <p:pic>
        <p:nvPicPr>
          <p:cNvPr id="14" name="Picture 13">
            <a:extLst>
              <a:ext uri="{FF2B5EF4-FFF2-40B4-BE49-F238E27FC236}">
                <a16:creationId xmlns:a16="http://schemas.microsoft.com/office/drawing/2014/main" id="{95D3508F-77EB-463B-A82F-DD4BFD9504A6}"/>
              </a:ext>
            </a:extLst>
          </p:cNvPr>
          <p:cNvPicPr>
            <a:picLocks noChangeAspect="1"/>
          </p:cNvPicPr>
          <p:nvPr/>
        </p:nvPicPr>
        <p:blipFill rotWithShape="1">
          <a:blip r:embed="rId8">
            <a:extLst>
              <a:ext uri="{28A0092B-C50C-407E-A947-70E740481C1C}">
                <a14:useLocalDpi xmlns:a14="http://schemas.microsoft.com/office/drawing/2010/main" val="0"/>
              </a:ext>
            </a:extLst>
          </a:blip>
          <a:srcRect t="18398"/>
          <a:stretch/>
        </p:blipFill>
        <p:spPr>
          <a:xfrm>
            <a:off x="220989" y="5045247"/>
            <a:ext cx="6949697" cy="1696132"/>
          </a:xfrm>
          <a:prstGeom prst="rect">
            <a:avLst/>
          </a:prstGeom>
        </p:spPr>
      </p:pic>
    </p:spTree>
    <p:extLst>
      <p:ext uri="{BB962C8B-B14F-4D97-AF65-F5344CB8AC3E}">
        <p14:creationId xmlns:p14="http://schemas.microsoft.com/office/powerpoint/2010/main" val="3779302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54F06F3-758C-4B8B-B1EE-1D815A5B405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632927" y="-168260"/>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Concepts-Herbert</a:t>
            </a:r>
            <a:endParaRPr lang="en-AU" b="1" dirty="0">
              <a:solidFill>
                <a:schemeClr val="bg1">
                  <a:lumMod val="8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D47BB29C-8072-410B-85A3-9A4B5C460577}"/>
              </a:ext>
            </a:extLst>
          </p:cNvPr>
          <p:cNvSpPr txBox="1"/>
          <p:nvPr/>
        </p:nvSpPr>
        <p:spPr>
          <a:xfrm>
            <a:off x="8420113" y="6089147"/>
            <a:ext cx="3858353" cy="830997"/>
          </a:xfrm>
          <a:prstGeom prst="rect">
            <a:avLst/>
          </a:prstGeom>
          <a:noFill/>
        </p:spPr>
        <p:txBody>
          <a:bodyPr wrap="square" rtlCol="0">
            <a:spAutoFit/>
          </a:bodyPr>
          <a:lstStyle/>
          <a:p>
            <a:r>
              <a:rPr lang="en-US" sz="2400" dirty="0">
                <a:solidFill>
                  <a:schemeClr val="bg1">
                    <a:lumMod val="85000"/>
                  </a:schemeClr>
                </a:solidFill>
              </a:rPr>
              <a:t>Sculpt by Daniela</a:t>
            </a:r>
          </a:p>
          <a:p>
            <a:r>
              <a:rPr lang="en-US" sz="2400" dirty="0">
                <a:solidFill>
                  <a:schemeClr val="bg1">
                    <a:lumMod val="85000"/>
                  </a:schemeClr>
                </a:solidFill>
              </a:rPr>
              <a:t>Texture by Aurore </a:t>
            </a:r>
            <a:endParaRPr lang="en-AU" sz="2400" dirty="0">
              <a:solidFill>
                <a:schemeClr val="bg1">
                  <a:lumMod val="85000"/>
                </a:schemeClr>
              </a:solidFill>
            </a:endParaRPr>
          </a:p>
        </p:txBody>
      </p:sp>
      <p:pic>
        <p:nvPicPr>
          <p:cNvPr id="9" name="Picture 8">
            <a:extLst>
              <a:ext uri="{FF2B5EF4-FFF2-40B4-BE49-F238E27FC236}">
                <a16:creationId xmlns:a16="http://schemas.microsoft.com/office/drawing/2014/main" id="{862AAE8D-DC84-41B9-9492-627F25338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04902"/>
            <a:ext cx="7094887" cy="4415242"/>
          </a:xfrm>
          <a:prstGeom prst="rect">
            <a:avLst/>
          </a:prstGeom>
        </p:spPr>
      </p:pic>
      <p:pic>
        <p:nvPicPr>
          <p:cNvPr id="13" name="Picture 12">
            <a:extLst>
              <a:ext uri="{FF2B5EF4-FFF2-40B4-BE49-F238E27FC236}">
                <a16:creationId xmlns:a16="http://schemas.microsoft.com/office/drawing/2014/main" id="{6338476D-E313-43F9-99C1-A6DA9E56FE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5963" y="478199"/>
            <a:ext cx="5901602" cy="5901602"/>
          </a:xfrm>
          <a:prstGeom prst="rect">
            <a:avLst/>
          </a:prstGeom>
        </p:spPr>
      </p:pic>
    </p:spTree>
    <p:extLst>
      <p:ext uri="{BB962C8B-B14F-4D97-AF65-F5344CB8AC3E}">
        <p14:creationId xmlns:p14="http://schemas.microsoft.com/office/powerpoint/2010/main" val="801450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5939396-80CF-4AA0-A0CC-C5A39B026E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1625081" y="326263"/>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Concepts-Bearded Bernie</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7D671405-4862-4AE3-9B6A-06736B92518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5122" y="1999780"/>
            <a:ext cx="6038894" cy="3411975"/>
          </a:xfrm>
        </p:spPr>
      </p:pic>
      <p:pic>
        <p:nvPicPr>
          <p:cNvPr id="7" name="Picture 6">
            <a:extLst>
              <a:ext uri="{FF2B5EF4-FFF2-40B4-BE49-F238E27FC236}">
                <a16:creationId xmlns:a16="http://schemas.microsoft.com/office/drawing/2014/main" id="{881F19D5-7155-482A-9E56-220B36960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755" y="680826"/>
            <a:ext cx="4935366" cy="5701313"/>
          </a:xfrm>
          <a:prstGeom prst="rect">
            <a:avLst/>
          </a:prstGeom>
        </p:spPr>
      </p:pic>
      <p:sp>
        <p:nvSpPr>
          <p:cNvPr id="8" name="TextBox 7">
            <a:extLst>
              <a:ext uri="{FF2B5EF4-FFF2-40B4-BE49-F238E27FC236}">
                <a16:creationId xmlns:a16="http://schemas.microsoft.com/office/drawing/2014/main" id="{F80FBEBF-64D5-466E-AE33-6CC48D9F8BBD}"/>
              </a:ext>
            </a:extLst>
          </p:cNvPr>
          <p:cNvSpPr txBox="1"/>
          <p:nvPr/>
        </p:nvSpPr>
        <p:spPr>
          <a:xfrm>
            <a:off x="1802218" y="5651163"/>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spTree>
    <p:extLst>
      <p:ext uri="{BB962C8B-B14F-4D97-AF65-F5344CB8AC3E}">
        <p14:creationId xmlns:p14="http://schemas.microsoft.com/office/powerpoint/2010/main" val="2424544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CED3937-4D3D-4B57-8121-796CA62FA4A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272143" y="-176051"/>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Concepts-Chonker</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FC412450-4359-4C19-90E5-53364C920C5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85917" y="1016987"/>
            <a:ext cx="5834934" cy="5051036"/>
          </a:xfrm>
        </p:spPr>
      </p:pic>
      <p:pic>
        <p:nvPicPr>
          <p:cNvPr id="7" name="Picture 6">
            <a:extLst>
              <a:ext uri="{FF2B5EF4-FFF2-40B4-BE49-F238E27FC236}">
                <a16:creationId xmlns:a16="http://schemas.microsoft.com/office/drawing/2014/main" id="{91EFB971-F479-4345-BBD5-4C8C4C8D6494}"/>
              </a:ext>
            </a:extLst>
          </p:cNvPr>
          <p:cNvPicPr>
            <a:picLocks noChangeAspect="1"/>
          </p:cNvPicPr>
          <p:nvPr/>
        </p:nvPicPr>
        <p:blipFill rotWithShape="1">
          <a:blip r:embed="rId5">
            <a:extLst>
              <a:ext uri="{28A0092B-C50C-407E-A947-70E740481C1C}">
                <a14:useLocalDpi xmlns:a14="http://schemas.microsoft.com/office/drawing/2010/main" val="0"/>
              </a:ext>
            </a:extLst>
          </a:blip>
          <a:srcRect t="7513"/>
          <a:stretch/>
        </p:blipFill>
        <p:spPr>
          <a:xfrm>
            <a:off x="171149" y="1185804"/>
            <a:ext cx="3423830" cy="2356701"/>
          </a:xfrm>
          <a:prstGeom prst="rect">
            <a:avLst/>
          </a:prstGeom>
        </p:spPr>
      </p:pic>
      <p:pic>
        <p:nvPicPr>
          <p:cNvPr id="9" name="Picture 8">
            <a:extLst>
              <a:ext uri="{FF2B5EF4-FFF2-40B4-BE49-F238E27FC236}">
                <a16:creationId xmlns:a16="http://schemas.microsoft.com/office/drawing/2014/main" id="{037D18CF-8311-4DB6-AE3E-718633A1630B}"/>
              </a:ext>
            </a:extLst>
          </p:cNvPr>
          <p:cNvPicPr>
            <a:picLocks noChangeAspect="1"/>
          </p:cNvPicPr>
          <p:nvPr/>
        </p:nvPicPr>
        <p:blipFill rotWithShape="1">
          <a:blip r:embed="rId6">
            <a:extLst>
              <a:ext uri="{28A0092B-C50C-407E-A947-70E740481C1C}">
                <a14:useLocalDpi xmlns:a14="http://schemas.microsoft.com/office/drawing/2010/main" val="0"/>
              </a:ext>
            </a:extLst>
          </a:blip>
          <a:srcRect l="44929" r="2022"/>
          <a:stretch/>
        </p:blipFill>
        <p:spPr>
          <a:xfrm>
            <a:off x="3842657" y="1350918"/>
            <a:ext cx="2285999" cy="2434706"/>
          </a:xfrm>
          <a:prstGeom prst="rect">
            <a:avLst/>
          </a:prstGeom>
        </p:spPr>
      </p:pic>
      <p:pic>
        <p:nvPicPr>
          <p:cNvPr id="11" name="Picture 10">
            <a:extLst>
              <a:ext uri="{FF2B5EF4-FFF2-40B4-BE49-F238E27FC236}">
                <a16:creationId xmlns:a16="http://schemas.microsoft.com/office/drawing/2014/main" id="{2841B19B-7E2F-4C36-ACE1-3010CFDA9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149" y="4045327"/>
            <a:ext cx="4122797" cy="2233539"/>
          </a:xfrm>
          <a:prstGeom prst="rect">
            <a:avLst/>
          </a:prstGeom>
        </p:spPr>
      </p:pic>
      <p:pic>
        <p:nvPicPr>
          <p:cNvPr id="13" name="Picture 12">
            <a:extLst>
              <a:ext uri="{FF2B5EF4-FFF2-40B4-BE49-F238E27FC236}">
                <a16:creationId xmlns:a16="http://schemas.microsoft.com/office/drawing/2014/main" id="{CDAC59F2-8840-4E67-A1D9-599F6F1641A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35" b="89971" l="3917" r="90000">
                        <a14:foregroundMark x1="5417" y1="70206" x2="9333" y2="68289"/>
                        <a14:foregroundMark x1="9333" y1="68289" x2="10000" y2="59145"/>
                        <a14:foregroundMark x1="3917" y1="69469" x2="7750" y2="70059"/>
                        <a14:foregroundMark x1="13167" y1="45428" x2="14917" y2="43953"/>
                        <a14:foregroundMark x1="42500" y1="46018" x2="42417" y2="46608"/>
                      </a14:backgroundRemoval>
                    </a14:imgEffect>
                  </a14:imgLayer>
                </a14:imgProps>
              </a:ext>
              <a:ext uri="{28A0092B-C50C-407E-A947-70E740481C1C}">
                <a14:useLocalDpi xmlns:a14="http://schemas.microsoft.com/office/drawing/2010/main" val="0"/>
              </a:ext>
            </a:extLst>
          </a:blip>
          <a:stretch>
            <a:fillRect/>
          </a:stretch>
        </p:blipFill>
        <p:spPr>
          <a:xfrm>
            <a:off x="3628096" y="3787418"/>
            <a:ext cx="6174773" cy="3488747"/>
          </a:xfrm>
          <a:prstGeom prst="rect">
            <a:avLst/>
          </a:prstGeom>
        </p:spPr>
      </p:pic>
      <p:sp>
        <p:nvSpPr>
          <p:cNvPr id="14" name="TextBox 13">
            <a:extLst>
              <a:ext uri="{FF2B5EF4-FFF2-40B4-BE49-F238E27FC236}">
                <a16:creationId xmlns:a16="http://schemas.microsoft.com/office/drawing/2014/main" id="{6EC125E7-DBA0-44E4-B8A9-97FE8401EDFA}"/>
              </a:ext>
            </a:extLst>
          </p:cNvPr>
          <p:cNvSpPr txBox="1"/>
          <p:nvPr/>
        </p:nvSpPr>
        <p:spPr>
          <a:xfrm>
            <a:off x="7898056" y="6222507"/>
            <a:ext cx="3858353" cy="461665"/>
          </a:xfrm>
          <a:prstGeom prst="rect">
            <a:avLst/>
          </a:prstGeom>
          <a:noFill/>
        </p:spPr>
        <p:txBody>
          <a:bodyPr wrap="square" rtlCol="0">
            <a:spAutoFit/>
          </a:bodyPr>
          <a:lstStyle/>
          <a:p>
            <a:r>
              <a:rPr lang="en-US" sz="2400" dirty="0">
                <a:solidFill>
                  <a:schemeClr val="bg1">
                    <a:lumMod val="85000"/>
                  </a:schemeClr>
                </a:solidFill>
              </a:rPr>
              <a:t>Concepts by Daniela</a:t>
            </a:r>
            <a:endParaRPr lang="en-AU" sz="2400" dirty="0">
              <a:solidFill>
                <a:schemeClr val="bg1">
                  <a:lumMod val="85000"/>
                </a:schemeClr>
              </a:solidFill>
            </a:endParaRPr>
          </a:p>
        </p:txBody>
      </p:sp>
    </p:spTree>
    <p:extLst>
      <p:ext uri="{BB962C8B-B14F-4D97-AF65-F5344CB8AC3E}">
        <p14:creationId xmlns:p14="http://schemas.microsoft.com/office/powerpoint/2010/main" val="1629018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07C90EF-A627-4D99-A261-98E8BBAB1C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56B53835-9A94-41D1-9673-E21E173D3F48}"/>
              </a:ext>
            </a:extLst>
          </p:cNvPr>
          <p:cNvSpPr>
            <a:spLocks noGrp="1"/>
          </p:cNvSpPr>
          <p:nvPr>
            <p:ph type="title"/>
          </p:nvPr>
        </p:nvSpPr>
        <p:spPr>
          <a:xfrm>
            <a:off x="642257" y="-261971"/>
            <a:ext cx="10515600" cy="1325563"/>
          </a:xfrm>
        </p:spPr>
        <p:txBody>
          <a:bodyPr/>
          <a:lstStyle/>
          <a:p>
            <a:pPr algn="ctr"/>
            <a:r>
              <a:rPr lang="en-US" b="1" dirty="0">
                <a:solidFill>
                  <a:schemeClr val="bg1">
                    <a:lumMod val="85000"/>
                  </a:schemeClr>
                </a:solidFill>
                <a:effectLst>
                  <a:outerShdw blurRad="38100" dist="38100" dir="2700000" algn="tl">
                    <a:srgbClr val="000000">
                      <a:alpha val="43137"/>
                    </a:srgbClr>
                  </a:outerShdw>
                </a:effectLst>
              </a:rPr>
              <a:t>Concepts-Cal</a:t>
            </a:r>
            <a:endParaRPr lang="en-AU" b="1" dirty="0">
              <a:solidFill>
                <a:schemeClr val="bg1">
                  <a:lumMod val="8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D16E4CE3-2FF5-4714-95CA-48B298681D2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67790" y="758857"/>
            <a:ext cx="4622839" cy="5340285"/>
          </a:xfrm>
        </p:spPr>
      </p:pic>
      <p:sp>
        <p:nvSpPr>
          <p:cNvPr id="6" name="TextBox 5">
            <a:extLst>
              <a:ext uri="{FF2B5EF4-FFF2-40B4-BE49-F238E27FC236}">
                <a16:creationId xmlns:a16="http://schemas.microsoft.com/office/drawing/2014/main" id="{AA4A5815-FEA8-4FA7-9BCD-C4DB351EB207}"/>
              </a:ext>
            </a:extLst>
          </p:cNvPr>
          <p:cNvSpPr txBox="1"/>
          <p:nvPr/>
        </p:nvSpPr>
        <p:spPr>
          <a:xfrm>
            <a:off x="8147035" y="6220330"/>
            <a:ext cx="3858353" cy="461665"/>
          </a:xfrm>
          <a:prstGeom prst="rect">
            <a:avLst/>
          </a:prstGeom>
          <a:noFill/>
        </p:spPr>
        <p:txBody>
          <a:bodyPr wrap="square" rtlCol="0">
            <a:spAutoFit/>
          </a:bodyPr>
          <a:lstStyle/>
          <a:p>
            <a:r>
              <a:rPr lang="en-US" sz="2400" b="1" dirty="0">
                <a:solidFill>
                  <a:schemeClr val="bg1">
                    <a:lumMod val="85000"/>
                  </a:schemeClr>
                </a:solidFill>
                <a:effectLst>
                  <a:outerShdw blurRad="38100" dist="38100" dir="2700000" algn="tl">
                    <a:srgbClr val="000000">
                      <a:alpha val="43137"/>
                    </a:srgbClr>
                  </a:outerShdw>
                </a:effectLst>
              </a:rPr>
              <a:t>Concepts by Daniela</a:t>
            </a:r>
            <a:endParaRPr lang="en-AU" sz="2400" b="1" dirty="0">
              <a:solidFill>
                <a:schemeClr val="bg1">
                  <a:lumMod val="85000"/>
                </a:schemeClr>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3C6D7D23-A32F-44A2-9965-6374F0D20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714" y="5147762"/>
            <a:ext cx="5682343" cy="1534233"/>
          </a:xfrm>
          <a:prstGeom prst="rect">
            <a:avLst/>
          </a:prstGeom>
        </p:spPr>
      </p:pic>
      <p:pic>
        <p:nvPicPr>
          <p:cNvPr id="10" name="Picture 9">
            <a:extLst>
              <a:ext uri="{FF2B5EF4-FFF2-40B4-BE49-F238E27FC236}">
                <a16:creationId xmlns:a16="http://schemas.microsoft.com/office/drawing/2014/main" id="{F3766201-BB5D-4ACC-877E-13B3826D9B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714" y="758857"/>
            <a:ext cx="3817626" cy="2147415"/>
          </a:xfrm>
          <a:prstGeom prst="rect">
            <a:avLst/>
          </a:prstGeom>
        </p:spPr>
      </p:pic>
      <p:pic>
        <p:nvPicPr>
          <p:cNvPr id="12" name="Picture 11">
            <a:extLst>
              <a:ext uri="{FF2B5EF4-FFF2-40B4-BE49-F238E27FC236}">
                <a16:creationId xmlns:a16="http://schemas.microsoft.com/office/drawing/2014/main" id="{1059CB05-C06B-4E72-AFE3-09DDB3FA9CFA}"/>
              </a:ext>
            </a:extLst>
          </p:cNvPr>
          <p:cNvPicPr>
            <a:picLocks noChangeAspect="1"/>
          </p:cNvPicPr>
          <p:nvPr/>
        </p:nvPicPr>
        <p:blipFill rotWithShape="1">
          <a:blip r:embed="rId7">
            <a:extLst>
              <a:ext uri="{28A0092B-C50C-407E-A947-70E740481C1C}">
                <a14:useLocalDpi xmlns:a14="http://schemas.microsoft.com/office/drawing/2010/main" val="0"/>
              </a:ext>
            </a:extLst>
          </a:blip>
          <a:srcRect t="5042"/>
          <a:stretch/>
        </p:blipFill>
        <p:spPr>
          <a:xfrm>
            <a:off x="217714" y="3155973"/>
            <a:ext cx="4752850" cy="1761260"/>
          </a:xfrm>
          <a:prstGeom prst="rect">
            <a:avLst/>
          </a:prstGeom>
        </p:spPr>
      </p:pic>
      <p:pic>
        <p:nvPicPr>
          <p:cNvPr id="14" name="Picture 13">
            <a:extLst>
              <a:ext uri="{FF2B5EF4-FFF2-40B4-BE49-F238E27FC236}">
                <a16:creationId xmlns:a16="http://schemas.microsoft.com/office/drawing/2014/main" id="{DC3580B0-3EE4-4350-83EB-11CD6B6EB257}"/>
              </a:ext>
            </a:extLst>
          </p:cNvPr>
          <p:cNvPicPr>
            <a:picLocks noChangeAspect="1"/>
          </p:cNvPicPr>
          <p:nvPr/>
        </p:nvPicPr>
        <p:blipFill rotWithShape="1">
          <a:blip r:embed="rId8">
            <a:extLst>
              <a:ext uri="{28A0092B-C50C-407E-A947-70E740481C1C}">
                <a14:useLocalDpi xmlns:a14="http://schemas.microsoft.com/office/drawing/2010/main" val="0"/>
              </a:ext>
            </a:extLst>
          </a:blip>
          <a:srcRect l="37011" t="4135" b="15067"/>
          <a:stretch/>
        </p:blipFill>
        <p:spPr>
          <a:xfrm>
            <a:off x="4064374" y="875451"/>
            <a:ext cx="2974381" cy="2155671"/>
          </a:xfrm>
          <a:prstGeom prst="rect">
            <a:avLst/>
          </a:prstGeom>
        </p:spPr>
      </p:pic>
      <p:pic>
        <p:nvPicPr>
          <p:cNvPr id="16" name="Picture 15">
            <a:extLst>
              <a:ext uri="{FF2B5EF4-FFF2-40B4-BE49-F238E27FC236}">
                <a16:creationId xmlns:a16="http://schemas.microsoft.com/office/drawing/2014/main" id="{89C2D8EF-AF59-4E66-BDBB-1061A307F21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735" b="90413" l="8500" r="90000">
                        <a14:foregroundMark x1="8917" y1="71976" x2="8750" y2="78319"/>
                        <a14:foregroundMark x1="9000" y1="36726" x2="8500" y2="42183"/>
                        <a14:foregroundMark x1="20167" y1="24779" x2="19083" y2="30088"/>
                        <a14:foregroundMark x1="10500" y1="87611" x2="10500" y2="87611"/>
                        <a14:foregroundMark x1="16333" y1="90265" x2="16333" y2="90265"/>
                        <a14:foregroundMark x1="13083" y1="90413" x2="13083" y2="90413"/>
                      </a14:backgroundRemoval>
                    </a14:imgEffect>
                  </a14:imgLayer>
                </a14:imgProps>
              </a:ext>
              <a:ext uri="{28A0092B-C50C-407E-A947-70E740481C1C}">
                <a14:useLocalDpi xmlns:a14="http://schemas.microsoft.com/office/drawing/2010/main" val="0"/>
              </a:ext>
            </a:extLst>
          </a:blip>
          <a:stretch>
            <a:fillRect/>
          </a:stretch>
        </p:blipFill>
        <p:spPr>
          <a:xfrm>
            <a:off x="5066345" y="2348852"/>
            <a:ext cx="6161380" cy="3481180"/>
          </a:xfrm>
          <a:prstGeom prst="rect">
            <a:avLst/>
          </a:prstGeom>
        </p:spPr>
      </p:pic>
    </p:spTree>
    <p:extLst>
      <p:ext uri="{BB962C8B-B14F-4D97-AF65-F5344CB8AC3E}">
        <p14:creationId xmlns:p14="http://schemas.microsoft.com/office/powerpoint/2010/main" val="802704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15F4B6-B2A4-4196-9EEC-03FEA93C8E1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2143" y="0"/>
            <a:ext cx="12227170" cy="6858000"/>
          </a:xfrm>
          <a:prstGeom prst="rect">
            <a:avLst/>
          </a:prstGeom>
        </p:spPr>
      </p:pic>
      <p:sp>
        <p:nvSpPr>
          <p:cNvPr id="2" name="Title 1">
            <a:extLst>
              <a:ext uri="{FF2B5EF4-FFF2-40B4-BE49-F238E27FC236}">
                <a16:creationId xmlns:a16="http://schemas.microsoft.com/office/drawing/2014/main" id="{A2BEBD9F-4A65-43BA-9EA9-5872C4469341}"/>
              </a:ext>
            </a:extLst>
          </p:cNvPr>
          <p:cNvSpPr>
            <a:spLocks noGrp="1"/>
          </p:cNvSpPr>
          <p:nvPr>
            <p:ph type="title"/>
          </p:nvPr>
        </p:nvSpPr>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Task Roles</a:t>
            </a:r>
            <a:endParaRPr lang="en-AU" b="1" dirty="0">
              <a:solidFill>
                <a:schemeClr val="bg1">
                  <a:lumMod val="95000"/>
                </a:schemeClr>
              </a:solidFill>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550815B4-903C-44BD-8CE3-23A469C80A82}"/>
              </a:ext>
            </a:extLst>
          </p:cNvPr>
          <p:cNvGraphicFramePr>
            <a:graphicFrameLocks noGrp="1"/>
          </p:cNvGraphicFramePr>
          <p:nvPr>
            <p:ph idx="1"/>
            <p:extLst>
              <p:ext uri="{D42A27DB-BD31-4B8C-83A1-F6EECF244321}">
                <p14:modId xmlns:p14="http://schemas.microsoft.com/office/powerpoint/2010/main" val="1384623942"/>
              </p:ext>
            </p:extLst>
          </p:nvPr>
        </p:nvGraphicFramePr>
        <p:xfrm>
          <a:off x="838200" y="1825624"/>
          <a:ext cx="10515600" cy="4149048"/>
        </p:xfrm>
        <a:graphic>
          <a:graphicData uri="http://schemas.openxmlformats.org/drawingml/2006/table">
            <a:tbl>
              <a:tblPr firstRow="1" bandRow="1">
                <a:tableStyleId>{35758FB7-9AC5-4552-8A53-C91805E547FA}</a:tableStyleId>
              </a:tblPr>
              <a:tblGrid>
                <a:gridCol w="3505200">
                  <a:extLst>
                    <a:ext uri="{9D8B030D-6E8A-4147-A177-3AD203B41FA5}">
                      <a16:colId xmlns:a16="http://schemas.microsoft.com/office/drawing/2014/main" val="2961935946"/>
                    </a:ext>
                  </a:extLst>
                </a:gridCol>
                <a:gridCol w="3505200">
                  <a:extLst>
                    <a:ext uri="{9D8B030D-6E8A-4147-A177-3AD203B41FA5}">
                      <a16:colId xmlns:a16="http://schemas.microsoft.com/office/drawing/2014/main" val="1375132590"/>
                    </a:ext>
                  </a:extLst>
                </a:gridCol>
                <a:gridCol w="3505200">
                  <a:extLst>
                    <a:ext uri="{9D8B030D-6E8A-4147-A177-3AD203B41FA5}">
                      <a16:colId xmlns:a16="http://schemas.microsoft.com/office/drawing/2014/main" val="1186941691"/>
                    </a:ext>
                  </a:extLst>
                </a:gridCol>
              </a:tblGrid>
              <a:tr h="518631">
                <a:tc>
                  <a:txBody>
                    <a:bodyPr/>
                    <a:lstStyle/>
                    <a:p>
                      <a:pPr algn="ctr"/>
                      <a:r>
                        <a:rPr lang="en-US" sz="2400" dirty="0"/>
                        <a:t>Ben</a:t>
                      </a:r>
                      <a:endParaRPr lang="en-AU" sz="2400" dirty="0"/>
                    </a:p>
                  </a:txBody>
                  <a:tcPr/>
                </a:tc>
                <a:tc>
                  <a:txBody>
                    <a:bodyPr/>
                    <a:lstStyle/>
                    <a:p>
                      <a:pPr algn="ctr"/>
                      <a:r>
                        <a:rPr lang="en-US" sz="2400" dirty="0"/>
                        <a:t>Daniela</a:t>
                      </a:r>
                      <a:endParaRPr lang="en-AU" sz="2400" dirty="0"/>
                    </a:p>
                  </a:txBody>
                  <a:tcPr/>
                </a:tc>
                <a:tc>
                  <a:txBody>
                    <a:bodyPr/>
                    <a:lstStyle/>
                    <a:p>
                      <a:pPr algn="ctr"/>
                      <a:r>
                        <a:rPr lang="en-US" sz="2400" dirty="0"/>
                        <a:t>Aurora</a:t>
                      </a:r>
                      <a:endParaRPr lang="en-AU" sz="2400" dirty="0"/>
                    </a:p>
                  </a:txBody>
                  <a:tcPr/>
                </a:tc>
                <a:extLst>
                  <a:ext uri="{0D108BD9-81ED-4DB2-BD59-A6C34878D82A}">
                    <a16:rowId xmlns:a16="http://schemas.microsoft.com/office/drawing/2014/main" val="1559312977"/>
                  </a:ext>
                </a:extLst>
              </a:tr>
              <a:tr h="518631">
                <a:tc>
                  <a:txBody>
                    <a:bodyPr/>
                    <a:lstStyle/>
                    <a:p>
                      <a:pPr algn="ctr"/>
                      <a:r>
                        <a:rPr lang="en-US" dirty="0"/>
                        <a:t>Castle</a:t>
                      </a:r>
                      <a:endParaRPr lang="en-AU" dirty="0"/>
                    </a:p>
                  </a:txBody>
                  <a:tcPr/>
                </a:tc>
                <a:tc>
                  <a:txBody>
                    <a:bodyPr/>
                    <a:lstStyle/>
                    <a:p>
                      <a:r>
                        <a:rPr lang="en-US" dirty="0"/>
                        <a:t>Character/Creature Concepts</a:t>
                      </a:r>
                      <a:endParaRPr lang="en-AU" dirty="0"/>
                    </a:p>
                  </a:txBody>
                  <a:tcPr/>
                </a:tc>
                <a:tc>
                  <a:txBody>
                    <a:bodyPr/>
                    <a:lstStyle/>
                    <a:p>
                      <a:pPr algn="ctr"/>
                      <a:r>
                        <a:rPr lang="en-US" dirty="0"/>
                        <a:t>UI</a:t>
                      </a:r>
                      <a:endParaRPr lang="en-AU" dirty="0"/>
                    </a:p>
                  </a:txBody>
                  <a:tcPr/>
                </a:tc>
                <a:extLst>
                  <a:ext uri="{0D108BD9-81ED-4DB2-BD59-A6C34878D82A}">
                    <a16:rowId xmlns:a16="http://schemas.microsoft.com/office/drawing/2014/main" val="2246781139"/>
                  </a:ext>
                </a:extLst>
              </a:tr>
              <a:tr h="518631">
                <a:tc>
                  <a:txBody>
                    <a:bodyPr/>
                    <a:lstStyle/>
                    <a:p>
                      <a:pPr algn="ctr"/>
                      <a:r>
                        <a:rPr lang="en-US" dirty="0"/>
                        <a:t>Walls + Windows</a:t>
                      </a:r>
                      <a:endParaRPr lang="en-AU" dirty="0"/>
                    </a:p>
                  </a:txBody>
                  <a:tcPr/>
                </a:tc>
                <a:tc>
                  <a:txBody>
                    <a:bodyPr/>
                    <a:lstStyle/>
                    <a:p>
                      <a:r>
                        <a:rPr lang="en-US" dirty="0"/>
                        <a:t>Character/Creature sculpting</a:t>
                      </a:r>
                      <a:endParaRPr lang="en-AU" dirty="0"/>
                    </a:p>
                  </a:txBody>
                  <a:tcPr/>
                </a:tc>
                <a:tc>
                  <a:txBody>
                    <a:bodyPr/>
                    <a:lstStyle/>
                    <a:p>
                      <a:pPr algn="ctr"/>
                      <a:r>
                        <a:rPr lang="en-US" dirty="0"/>
                        <a:t>Rigging</a:t>
                      </a:r>
                      <a:endParaRPr lang="en-AU" dirty="0"/>
                    </a:p>
                  </a:txBody>
                  <a:tcPr/>
                </a:tc>
                <a:extLst>
                  <a:ext uri="{0D108BD9-81ED-4DB2-BD59-A6C34878D82A}">
                    <a16:rowId xmlns:a16="http://schemas.microsoft.com/office/drawing/2014/main" val="1474628813"/>
                  </a:ext>
                </a:extLst>
              </a:tr>
              <a:tr h="518631">
                <a:tc>
                  <a:txBody>
                    <a:bodyPr/>
                    <a:lstStyle/>
                    <a:p>
                      <a:pPr algn="ctr"/>
                      <a:r>
                        <a:rPr lang="en-US" dirty="0"/>
                        <a:t>Towns asset packs</a:t>
                      </a:r>
                      <a:endParaRPr lang="en-AU" dirty="0"/>
                    </a:p>
                  </a:txBody>
                  <a:tcPr/>
                </a:tc>
                <a:tc>
                  <a:txBody>
                    <a:bodyPr/>
                    <a:lstStyle/>
                    <a:p>
                      <a:r>
                        <a:rPr lang="en-US" dirty="0"/>
                        <a:t>Topology</a:t>
                      </a:r>
                      <a:endParaRPr lang="en-AU" dirty="0"/>
                    </a:p>
                  </a:txBody>
                  <a:tcPr/>
                </a:tc>
                <a:tc>
                  <a:txBody>
                    <a:bodyPr/>
                    <a:lstStyle/>
                    <a:p>
                      <a:pPr algn="ctr"/>
                      <a:r>
                        <a:rPr lang="en-US" dirty="0"/>
                        <a:t>Skin Weights</a:t>
                      </a:r>
                      <a:endParaRPr lang="en-AU" dirty="0"/>
                    </a:p>
                  </a:txBody>
                  <a:tcPr/>
                </a:tc>
                <a:extLst>
                  <a:ext uri="{0D108BD9-81ED-4DB2-BD59-A6C34878D82A}">
                    <a16:rowId xmlns:a16="http://schemas.microsoft.com/office/drawing/2014/main" val="1223060270"/>
                  </a:ext>
                </a:extLst>
              </a:tr>
              <a:tr h="518631">
                <a:tc>
                  <a:txBody>
                    <a:bodyPr/>
                    <a:lstStyle/>
                    <a:p>
                      <a:pPr algn="ctr"/>
                      <a:r>
                        <a:rPr lang="en-US" dirty="0"/>
                        <a:t>Shop stales</a:t>
                      </a:r>
                      <a:endParaRPr lang="en-AU" dirty="0"/>
                    </a:p>
                  </a:txBody>
                  <a:tcPr/>
                </a:tc>
                <a:tc>
                  <a:txBody>
                    <a:bodyPr/>
                    <a:lstStyle/>
                    <a:p>
                      <a:r>
                        <a:rPr lang="en-US" dirty="0"/>
                        <a:t>Texturing</a:t>
                      </a:r>
                      <a:endParaRPr lang="en-AU" dirty="0"/>
                    </a:p>
                  </a:txBody>
                  <a:tcPr/>
                </a:tc>
                <a:tc>
                  <a:txBody>
                    <a:bodyPr/>
                    <a:lstStyle/>
                    <a:p>
                      <a:pPr algn="ctr"/>
                      <a:r>
                        <a:rPr lang="en-US" dirty="0"/>
                        <a:t>Animation</a:t>
                      </a:r>
                      <a:endParaRPr lang="en-AU" dirty="0"/>
                    </a:p>
                  </a:txBody>
                  <a:tcPr/>
                </a:tc>
                <a:extLst>
                  <a:ext uri="{0D108BD9-81ED-4DB2-BD59-A6C34878D82A}">
                    <a16:rowId xmlns:a16="http://schemas.microsoft.com/office/drawing/2014/main" val="2511339482"/>
                  </a:ext>
                </a:extLst>
              </a:tr>
              <a:tr h="518631">
                <a:tc>
                  <a:txBody>
                    <a:bodyPr/>
                    <a:lstStyle/>
                    <a:p>
                      <a:pPr algn="ctr"/>
                      <a:r>
                        <a:rPr lang="en-US" dirty="0"/>
                        <a:t>Turkey Jousting sticks</a:t>
                      </a:r>
                      <a:endParaRPr lang="en-AU" dirty="0"/>
                    </a:p>
                  </a:txBody>
                  <a:tcPr/>
                </a:tc>
                <a:tc>
                  <a:txBody>
                    <a:bodyPr/>
                    <a:lstStyle/>
                    <a:p>
                      <a:r>
                        <a:rPr lang="en-US"/>
                        <a:t>Assembling Art Bible</a:t>
                      </a:r>
                      <a:endParaRPr lang="en-AU"/>
                    </a:p>
                  </a:txBody>
                  <a:tcPr/>
                </a:tc>
                <a:tc>
                  <a:txBody>
                    <a:bodyPr/>
                    <a:lstStyle/>
                    <a:p>
                      <a:pPr algn="ctr"/>
                      <a:r>
                        <a:rPr lang="en-US" dirty="0"/>
                        <a:t>Particles</a:t>
                      </a:r>
                      <a:endParaRPr lang="en-AU" dirty="0"/>
                    </a:p>
                  </a:txBody>
                  <a:tcPr/>
                </a:tc>
                <a:extLst>
                  <a:ext uri="{0D108BD9-81ED-4DB2-BD59-A6C34878D82A}">
                    <a16:rowId xmlns:a16="http://schemas.microsoft.com/office/drawing/2014/main" val="2652668889"/>
                  </a:ext>
                </a:extLst>
              </a:tr>
              <a:tr h="518631">
                <a:tc>
                  <a:txBody>
                    <a:bodyPr/>
                    <a:lstStyle/>
                    <a:p>
                      <a:pPr algn="ctr"/>
                      <a:r>
                        <a:rPr lang="en-US" dirty="0"/>
                        <a:t>Animations</a:t>
                      </a:r>
                      <a:endParaRPr lang="en-AU" dirty="0"/>
                    </a:p>
                  </a:txBody>
                  <a:tcPr/>
                </a:tc>
                <a:tc>
                  <a:txBody>
                    <a:bodyPr/>
                    <a:lstStyle/>
                    <a:p>
                      <a:endParaRPr lang="en-AU"/>
                    </a:p>
                  </a:txBody>
                  <a:tcPr/>
                </a:tc>
                <a:tc>
                  <a:txBody>
                    <a:bodyPr/>
                    <a:lstStyle/>
                    <a:p>
                      <a:pPr algn="ctr"/>
                      <a:r>
                        <a:rPr lang="en-US" dirty="0"/>
                        <a:t>Knight</a:t>
                      </a:r>
                      <a:endParaRPr lang="en-AU" dirty="0"/>
                    </a:p>
                  </a:txBody>
                  <a:tcPr/>
                </a:tc>
                <a:extLst>
                  <a:ext uri="{0D108BD9-81ED-4DB2-BD59-A6C34878D82A}">
                    <a16:rowId xmlns:a16="http://schemas.microsoft.com/office/drawing/2014/main" val="1895801959"/>
                  </a:ext>
                </a:extLst>
              </a:tr>
              <a:tr h="518631">
                <a:tc>
                  <a:txBody>
                    <a:bodyPr/>
                    <a:lstStyle/>
                    <a:p>
                      <a:pPr algn="ctr"/>
                      <a:r>
                        <a:rPr lang="en-US" dirty="0"/>
                        <a:t>Environment Bloc-</a:t>
                      </a:r>
                      <a:r>
                        <a:rPr lang="en-US" dirty="0" err="1"/>
                        <a:t>kout</a:t>
                      </a:r>
                      <a:endParaRPr lang="en-AU" dirty="0"/>
                    </a:p>
                  </a:txBody>
                  <a:tcPr/>
                </a:tc>
                <a:tc>
                  <a:txBody>
                    <a:bodyPr/>
                    <a:lstStyle/>
                    <a:p>
                      <a:endParaRPr lang="en-AU"/>
                    </a:p>
                  </a:txBody>
                  <a:tcPr/>
                </a:tc>
                <a:tc>
                  <a:txBody>
                    <a:bodyPr/>
                    <a:lstStyle/>
                    <a:p>
                      <a:pPr algn="ctr"/>
                      <a:r>
                        <a:rPr lang="en-US" dirty="0"/>
                        <a:t>Princess</a:t>
                      </a:r>
                      <a:endParaRPr lang="en-AU" dirty="0"/>
                    </a:p>
                  </a:txBody>
                  <a:tcPr/>
                </a:tc>
                <a:extLst>
                  <a:ext uri="{0D108BD9-81ED-4DB2-BD59-A6C34878D82A}">
                    <a16:rowId xmlns:a16="http://schemas.microsoft.com/office/drawing/2014/main" val="3817264050"/>
                  </a:ext>
                </a:extLst>
              </a:tr>
            </a:tbl>
          </a:graphicData>
        </a:graphic>
      </p:graphicFrame>
    </p:spTree>
    <p:extLst>
      <p:ext uri="{BB962C8B-B14F-4D97-AF65-F5344CB8AC3E}">
        <p14:creationId xmlns:p14="http://schemas.microsoft.com/office/powerpoint/2010/main" val="291303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96756-878A-4AF3-8309-69A881E3006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C626B164-2FFE-4BE6-A6A9-39537446B108}"/>
              </a:ext>
            </a:extLst>
          </p:cNvPr>
          <p:cNvSpPr>
            <a:spLocks noGrp="1"/>
          </p:cNvSpPr>
          <p:nvPr>
            <p:ph type="title"/>
          </p:nvPr>
        </p:nvSpPr>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Schedule</a:t>
            </a:r>
            <a:endParaRPr lang="en-AU" b="1" dirty="0">
              <a:solidFill>
                <a:schemeClr val="bg1">
                  <a:lumMod val="95000"/>
                </a:schemeClr>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97ADD055-25C8-43E0-958D-74E1CD15D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22" y="2023782"/>
            <a:ext cx="11040247" cy="3812242"/>
          </a:xfrm>
          <a:prstGeom prst="rect">
            <a:avLst/>
          </a:prstGeom>
        </p:spPr>
      </p:pic>
    </p:spTree>
    <p:extLst>
      <p:ext uri="{BB962C8B-B14F-4D97-AF65-F5344CB8AC3E}">
        <p14:creationId xmlns:p14="http://schemas.microsoft.com/office/powerpoint/2010/main" val="308716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783BAD-B5C7-4489-890C-582915F7CED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165026" cy="6858000"/>
          </a:xfrm>
          <a:prstGeom prst="rect">
            <a:avLst/>
          </a:prstGeom>
        </p:spPr>
      </p:pic>
      <p:sp>
        <p:nvSpPr>
          <p:cNvPr id="2" name="Title 1">
            <a:extLst>
              <a:ext uri="{FF2B5EF4-FFF2-40B4-BE49-F238E27FC236}">
                <a16:creationId xmlns:a16="http://schemas.microsoft.com/office/drawing/2014/main" id="{2B7DAA75-4E02-488B-B6E1-65158A1A2C1E}"/>
              </a:ext>
            </a:extLst>
          </p:cNvPr>
          <p:cNvSpPr>
            <a:spLocks noGrp="1"/>
          </p:cNvSpPr>
          <p:nvPr>
            <p:ph type="title"/>
          </p:nvPr>
        </p:nvSpPr>
        <p:spPr>
          <a:xfrm>
            <a:off x="838200" y="-279016"/>
            <a:ext cx="10515600" cy="1325563"/>
          </a:xfrm>
        </p:spPr>
        <p:txBody>
          <a:bodyPr/>
          <a:lstStyle/>
          <a:p>
            <a:pPr algn="ctr"/>
            <a:r>
              <a:rPr lang="en-US" dirty="0">
                <a:solidFill>
                  <a:schemeClr val="bg1">
                    <a:lumMod val="95000"/>
                  </a:schemeClr>
                </a:solidFill>
                <a:effectLst>
                  <a:outerShdw blurRad="38100" dist="38100" dir="2700000" algn="tl">
                    <a:srgbClr val="000000">
                      <a:alpha val="43137"/>
                    </a:srgbClr>
                  </a:outerShdw>
                </a:effectLst>
              </a:rPr>
              <a:t>Milestones</a:t>
            </a:r>
            <a:endParaRPr lang="en-AU" dirty="0">
              <a:solidFill>
                <a:schemeClr val="bg1">
                  <a:lumMod val="9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7A90B17-D03D-4C25-BCD9-A418933D750D}"/>
              </a:ext>
            </a:extLst>
          </p:cNvPr>
          <p:cNvSpPr>
            <a:spLocks noGrp="1"/>
          </p:cNvSpPr>
          <p:nvPr>
            <p:ph idx="1"/>
          </p:nvPr>
        </p:nvSpPr>
        <p:spPr>
          <a:xfrm>
            <a:off x="838200" y="1024862"/>
            <a:ext cx="10515600" cy="5152101"/>
          </a:xfrm>
        </p:spPr>
        <p:txBody>
          <a:bodyPr>
            <a:normAutofit fontScale="85000" lnSpcReduction="20000"/>
          </a:bodyPr>
          <a:lstStyle/>
          <a:p>
            <a:r>
              <a:rPr lang="en-US" b="1" dirty="0">
                <a:effectLst>
                  <a:outerShdw blurRad="38100" dist="38100" dir="2700000" algn="tl">
                    <a:srgbClr val="000000">
                      <a:alpha val="43137"/>
                    </a:srgbClr>
                  </a:outerShdw>
                </a:effectLst>
              </a:rPr>
              <a:t>Pre-Production (8/7/19): </a:t>
            </a:r>
            <a:r>
              <a:rPr lang="en-US" dirty="0">
                <a:solidFill>
                  <a:schemeClr val="bg1">
                    <a:lumMod val="85000"/>
                  </a:schemeClr>
                </a:solidFill>
              </a:rPr>
              <a:t>By this time, artists will be handed a schedule and asset lust. Concepts, Art Bible’s and simple block-out prototypes should be started to gain an overall fell of the game. </a:t>
            </a:r>
          </a:p>
          <a:p>
            <a:r>
              <a:rPr lang="en-US" b="1" dirty="0">
                <a:effectLst>
                  <a:outerShdw blurRad="38100" dist="38100" dir="2700000" algn="tl">
                    <a:srgbClr val="000000">
                      <a:alpha val="43137"/>
                    </a:srgbClr>
                  </a:outerShdw>
                </a:effectLst>
              </a:rPr>
              <a:t>Production (5/8/19): </a:t>
            </a:r>
            <a:r>
              <a:rPr lang="en-US" dirty="0">
                <a:solidFill>
                  <a:schemeClr val="bg1">
                    <a:lumMod val="85000"/>
                  </a:schemeClr>
                </a:solidFill>
              </a:rPr>
              <a:t>Modelling should at least be started by now along side some texturing, characters should also have at least a base sculpt by now as they have other stages to go through such as rigging, topology, skin weights etc. Hard Surfaces should be UV unwrapped after they have been modelled. </a:t>
            </a:r>
          </a:p>
          <a:p>
            <a:r>
              <a:rPr lang="en-AU" b="1" dirty="0">
                <a:effectLst>
                  <a:outerShdw blurRad="38100" dist="38100" dir="2700000" algn="tl">
                    <a:srgbClr val="000000">
                      <a:alpha val="43137"/>
                    </a:srgbClr>
                  </a:outerShdw>
                </a:effectLst>
              </a:rPr>
              <a:t>Production (26/8/19): </a:t>
            </a:r>
            <a:r>
              <a:rPr lang="en-AU" dirty="0">
                <a:solidFill>
                  <a:schemeClr val="bg1">
                    <a:lumMod val="85000"/>
                  </a:schemeClr>
                </a:solidFill>
              </a:rPr>
              <a:t>Rigging and skin weights will be the heavy load for the technical artist. They will need to be started asap as each characters will have their own personality trait in their animations. Some characters will also need different rigs such as the creatures, this will also leave room to polish animations. </a:t>
            </a:r>
          </a:p>
          <a:p>
            <a:r>
              <a:rPr lang="en-AU" b="1" dirty="0">
                <a:effectLst>
                  <a:outerShdw blurRad="38100" dist="38100" dir="2700000" algn="tl">
                    <a:srgbClr val="000000">
                      <a:alpha val="43137"/>
                    </a:srgbClr>
                  </a:outerShdw>
                </a:effectLst>
              </a:rPr>
              <a:t>Production (16/9/19): </a:t>
            </a:r>
            <a:r>
              <a:rPr lang="en-AU" dirty="0">
                <a:solidFill>
                  <a:schemeClr val="bg1">
                    <a:lumMod val="85000"/>
                  </a:schemeClr>
                </a:solidFill>
              </a:rPr>
              <a:t>UI and Particles should begin production, UI won’t take long do they are left later in the schedule, particles wise, we are only using about 3 main particles in the game. Particles will need to be started before UI as they need to be passed onto the programmer.</a:t>
            </a:r>
          </a:p>
          <a:p>
            <a:r>
              <a:rPr lang="en-AU" b="1" dirty="0">
                <a:effectLst>
                  <a:outerShdw blurRad="38100" dist="38100" dir="2700000" algn="tl">
                    <a:srgbClr val="000000">
                      <a:alpha val="43137"/>
                    </a:srgbClr>
                  </a:outerShdw>
                </a:effectLst>
              </a:rPr>
              <a:t>Production (23/9/19): </a:t>
            </a:r>
            <a:r>
              <a:rPr lang="en-AU" dirty="0">
                <a:solidFill>
                  <a:schemeClr val="bg1">
                    <a:lumMod val="85000"/>
                  </a:schemeClr>
                </a:solidFill>
              </a:rPr>
              <a:t>Artists should be polishing their assets, animations, textures etc. Any left over time could be spent making extra assets. </a:t>
            </a:r>
          </a:p>
        </p:txBody>
      </p:sp>
    </p:spTree>
    <p:extLst>
      <p:ext uri="{BB962C8B-B14F-4D97-AF65-F5344CB8AC3E}">
        <p14:creationId xmlns:p14="http://schemas.microsoft.com/office/powerpoint/2010/main" val="261112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0D9BC4-F089-4DA8-89E2-8910A17B8D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E1CE0F54-D09B-408B-809E-21AEBEF82EA2}"/>
              </a:ext>
            </a:extLst>
          </p:cNvPr>
          <p:cNvSpPr>
            <a:spLocks noGrp="1"/>
          </p:cNvSpPr>
          <p:nvPr>
            <p:ph type="title"/>
          </p:nvPr>
        </p:nvSpPr>
        <p:spPr>
          <a:xfrm>
            <a:off x="838200" y="0"/>
            <a:ext cx="10515600" cy="1325563"/>
          </a:xfrm>
        </p:spPr>
        <p:txBody>
          <a:bodyPr/>
          <a:lstStyle/>
          <a:p>
            <a:pPr algn="ctr"/>
            <a:r>
              <a:rPr lang="en-US" b="1" dirty="0">
                <a:solidFill>
                  <a:schemeClr val="bg1">
                    <a:lumMod val="95000"/>
                  </a:schemeClr>
                </a:solidFill>
                <a:effectLst>
                  <a:outerShdw blurRad="38100" dist="38100" dir="2700000" algn="tl">
                    <a:srgbClr val="000000">
                      <a:alpha val="43137"/>
                    </a:srgbClr>
                  </a:outerShdw>
                </a:effectLst>
              </a:rPr>
              <a:t>Conventions</a:t>
            </a:r>
            <a:endParaRPr lang="en-AU" b="1" dirty="0">
              <a:solidFill>
                <a:schemeClr val="bg1">
                  <a:lumMod val="9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62E9F39-300B-47BA-BC27-B3B8F100971F}"/>
              </a:ext>
            </a:extLst>
          </p:cNvPr>
          <p:cNvSpPr>
            <a:spLocks noGrp="1"/>
          </p:cNvSpPr>
          <p:nvPr>
            <p:ph idx="1"/>
          </p:nvPr>
        </p:nvSpPr>
        <p:spPr>
          <a:xfrm>
            <a:off x="838200" y="1109710"/>
            <a:ext cx="10515600" cy="5748290"/>
          </a:xfrm>
        </p:spPr>
        <p:txBody>
          <a:bodyPr>
            <a:normAutofit fontScale="77500" lnSpcReduction="20000"/>
          </a:bodyPr>
          <a:lstStyle/>
          <a:p>
            <a:r>
              <a:rPr lang="en-US" b="1" dirty="0">
                <a:effectLst>
                  <a:outerShdw blurRad="38100" dist="38100" dir="2700000" algn="tl">
                    <a:srgbClr val="000000">
                      <a:alpha val="43137"/>
                    </a:srgbClr>
                  </a:outerShdw>
                </a:effectLst>
              </a:rPr>
              <a:t>01_Pre-Production: </a:t>
            </a:r>
            <a:r>
              <a:rPr lang="en-US" dirty="0">
                <a:solidFill>
                  <a:schemeClr val="bg1">
                    <a:lumMod val="85000"/>
                  </a:schemeClr>
                </a:solidFill>
              </a:rPr>
              <a:t>Planning stage of the game where artists should discuss and organise the games overall art style. This will branch into smaller sub divisions such as concept art, colour palette, reference images etc. The art style should be consistent alongside the games UI elements. In addition, sorting asset lists and important tiers will insist in arranging roles, tasks and budgets.</a:t>
            </a:r>
          </a:p>
          <a:p>
            <a:r>
              <a:rPr lang="en-US" b="1" dirty="0">
                <a:effectLst>
                  <a:outerShdw blurRad="38100" dist="38100" dir="2700000" algn="tl">
                    <a:srgbClr val="000000">
                      <a:alpha val="43137"/>
                    </a:srgbClr>
                  </a:outerShdw>
                </a:effectLst>
              </a:rPr>
              <a:t>02_Prototype: </a:t>
            </a:r>
            <a:r>
              <a:rPr lang="en-US" dirty="0">
                <a:solidFill>
                  <a:schemeClr val="bg1">
                    <a:lumMod val="85000"/>
                  </a:schemeClr>
                </a:solidFill>
              </a:rPr>
              <a:t>Simple shapes such as cubes for blocking should start being implemented to map out the games overall asset layout. It is advised that artists should not start polishing stuff in this stage as it is time consuming.</a:t>
            </a:r>
          </a:p>
          <a:p>
            <a:r>
              <a:rPr lang="en-US" b="1" dirty="0">
                <a:effectLst>
                  <a:outerShdw blurRad="38100" dist="38100" dir="2700000" algn="tl">
                    <a:srgbClr val="000000">
                      <a:alpha val="43137"/>
                    </a:srgbClr>
                  </a:outerShdw>
                </a:effectLst>
              </a:rPr>
              <a:t>03_Production: </a:t>
            </a:r>
            <a:r>
              <a:rPr lang="en-US" dirty="0">
                <a:solidFill>
                  <a:schemeClr val="bg1">
                    <a:lumMod val="85000"/>
                  </a:schemeClr>
                </a:solidFill>
              </a:rPr>
              <a:t>Once a prototype has been mapped out, artists should start swapping old items with newer versions. Artists should follow closely to the art bible with their references. This stage includes starting to create the important items followed down to the least important. In addition, the production stage includes sculpting characters, rigging and animating, texturing and create extra elements such as UI.</a:t>
            </a:r>
          </a:p>
          <a:p>
            <a:r>
              <a:rPr lang="en-US" b="1" dirty="0">
                <a:effectLst>
                  <a:outerShdw blurRad="38100" dist="38100" dir="2700000" algn="tl">
                    <a:srgbClr val="000000">
                      <a:alpha val="43137"/>
                    </a:srgbClr>
                  </a:outerShdw>
                </a:effectLst>
              </a:rPr>
              <a:t>04_Final Production: </a:t>
            </a:r>
            <a:r>
              <a:rPr lang="en-US" dirty="0">
                <a:solidFill>
                  <a:schemeClr val="bg1">
                    <a:lumMod val="85000"/>
                  </a:schemeClr>
                </a:solidFill>
              </a:rPr>
              <a:t>The final result of the production should be  polished game with all assets with their working conventions. Extra assets may be modelled as well as adding extra particles, animation etc. </a:t>
            </a:r>
          </a:p>
          <a:p>
            <a:r>
              <a:rPr lang="en-US" b="1" dirty="0">
                <a:effectLst>
                  <a:outerShdw blurRad="38100" dist="38100" dir="2700000" algn="tl">
                    <a:srgbClr val="000000">
                      <a:alpha val="43137"/>
                    </a:srgbClr>
                  </a:outerShdw>
                </a:effectLst>
              </a:rPr>
              <a:t>05_Feedback and Evaluation: </a:t>
            </a:r>
            <a:r>
              <a:rPr lang="en-US" dirty="0">
                <a:solidFill>
                  <a:schemeClr val="bg1">
                    <a:lumMod val="85000"/>
                  </a:schemeClr>
                </a:solidFill>
              </a:rPr>
              <a:t>Finishing stage of the major production is where artists receive feedback and explain what they did with the feedback they received. They should be honest with their self evaluation in their post modern and explain what they could have done differently. </a:t>
            </a:r>
            <a:endParaRPr lang="en-AU" dirty="0">
              <a:solidFill>
                <a:schemeClr val="bg1">
                  <a:lumMod val="85000"/>
                </a:schemeClr>
              </a:solidFill>
            </a:endParaRPr>
          </a:p>
        </p:txBody>
      </p:sp>
    </p:spTree>
    <p:extLst>
      <p:ext uri="{BB962C8B-B14F-4D97-AF65-F5344CB8AC3E}">
        <p14:creationId xmlns:p14="http://schemas.microsoft.com/office/powerpoint/2010/main" val="1167078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C8F0AC7-B4E4-49B5-BFED-A57EC7879D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0"/>
            <a:ext cx="12201218" cy="6920144"/>
          </a:xfrm>
          <a:prstGeom prst="rect">
            <a:avLst/>
          </a:prstGeom>
        </p:spPr>
      </p:pic>
      <p:sp>
        <p:nvSpPr>
          <p:cNvPr id="2" name="Title 1">
            <a:extLst>
              <a:ext uri="{FF2B5EF4-FFF2-40B4-BE49-F238E27FC236}">
                <a16:creationId xmlns:a16="http://schemas.microsoft.com/office/drawing/2014/main" id="{00032E57-E184-4FD3-88CD-1D8E7931DF79}"/>
              </a:ext>
            </a:extLst>
          </p:cNvPr>
          <p:cNvSpPr>
            <a:spLocks noGrp="1"/>
          </p:cNvSpPr>
          <p:nvPr>
            <p:ph type="title"/>
          </p:nvPr>
        </p:nvSpPr>
        <p:spPr>
          <a:xfrm>
            <a:off x="838200" y="62395"/>
            <a:ext cx="10515600" cy="1325563"/>
          </a:xfrm>
        </p:spPr>
        <p:txBody>
          <a:bodyPr/>
          <a:lstStyle/>
          <a:p>
            <a:pPr algn="ctr"/>
            <a:r>
              <a:rPr lang="en-US" b="1" dirty="0">
                <a:solidFill>
                  <a:schemeClr val="bg1"/>
                </a:solidFill>
                <a:effectLst>
                  <a:outerShdw blurRad="38100" dist="38100" dir="2700000" algn="tl">
                    <a:srgbClr val="000000">
                      <a:alpha val="43137"/>
                    </a:srgbClr>
                  </a:outerShdw>
                </a:effectLst>
              </a:rPr>
              <a:t>Asset Lists</a:t>
            </a:r>
            <a:endParaRPr lang="en-AU"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39BD3183-66F3-4BF9-89F7-F0437D67FB80}"/>
              </a:ext>
            </a:extLst>
          </p:cNvPr>
          <p:cNvSpPr txBox="1"/>
          <p:nvPr/>
        </p:nvSpPr>
        <p:spPr>
          <a:xfrm>
            <a:off x="630315" y="1674675"/>
            <a:ext cx="3222594" cy="286232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Hard Surfaces</a:t>
            </a:r>
          </a:p>
          <a:p>
            <a:r>
              <a:rPr lang="en-US" dirty="0">
                <a:solidFill>
                  <a:schemeClr val="bg1">
                    <a:lumMod val="85000"/>
                  </a:schemeClr>
                </a:solidFill>
              </a:rPr>
              <a:t>-Walls + Windows</a:t>
            </a:r>
          </a:p>
          <a:p>
            <a:r>
              <a:rPr lang="en-US" dirty="0">
                <a:solidFill>
                  <a:schemeClr val="bg1">
                    <a:lumMod val="85000"/>
                  </a:schemeClr>
                </a:solidFill>
              </a:rPr>
              <a:t>-Castle-Towers </a:t>
            </a:r>
          </a:p>
          <a:p>
            <a:r>
              <a:rPr lang="en-US" dirty="0">
                <a:solidFill>
                  <a:schemeClr val="bg1">
                    <a:lumMod val="85000"/>
                  </a:schemeClr>
                </a:solidFill>
              </a:rPr>
              <a:t>-Turkey Jousting sticks</a:t>
            </a:r>
          </a:p>
          <a:p>
            <a:r>
              <a:rPr lang="en-US" dirty="0">
                <a:solidFill>
                  <a:schemeClr val="bg1">
                    <a:lumMod val="85000"/>
                  </a:schemeClr>
                </a:solidFill>
              </a:rPr>
              <a:t>-Shop stalls</a:t>
            </a:r>
          </a:p>
          <a:p>
            <a:r>
              <a:rPr lang="en-US" dirty="0">
                <a:solidFill>
                  <a:schemeClr val="bg1">
                    <a:lumMod val="85000"/>
                  </a:schemeClr>
                </a:solidFill>
              </a:rPr>
              <a:t>-Arena </a:t>
            </a:r>
          </a:p>
          <a:p>
            <a:r>
              <a:rPr lang="en-US" dirty="0">
                <a:solidFill>
                  <a:schemeClr val="bg1">
                    <a:lumMod val="85000"/>
                  </a:schemeClr>
                </a:solidFill>
              </a:rPr>
              <a:t>-Dungeon </a:t>
            </a:r>
          </a:p>
          <a:p>
            <a:r>
              <a:rPr lang="en-US" dirty="0">
                <a:solidFill>
                  <a:schemeClr val="bg1">
                    <a:lumMod val="85000"/>
                  </a:schemeClr>
                </a:solidFill>
              </a:rPr>
              <a:t>-Tents</a:t>
            </a:r>
          </a:p>
          <a:p>
            <a:r>
              <a:rPr lang="en-US" dirty="0">
                <a:solidFill>
                  <a:schemeClr val="bg1">
                    <a:lumMod val="85000"/>
                  </a:schemeClr>
                </a:solidFill>
              </a:rPr>
              <a:t>-Trees</a:t>
            </a:r>
          </a:p>
          <a:p>
            <a:r>
              <a:rPr lang="en-US" dirty="0">
                <a:solidFill>
                  <a:schemeClr val="bg1">
                    <a:lumMod val="85000"/>
                  </a:schemeClr>
                </a:solidFill>
              </a:rPr>
              <a:t>-Rocks</a:t>
            </a:r>
          </a:p>
        </p:txBody>
      </p:sp>
      <p:sp>
        <p:nvSpPr>
          <p:cNvPr id="5" name="TextBox 4">
            <a:extLst>
              <a:ext uri="{FF2B5EF4-FFF2-40B4-BE49-F238E27FC236}">
                <a16:creationId xmlns:a16="http://schemas.microsoft.com/office/drawing/2014/main" id="{5063A597-677E-44E9-96A5-549BB9792425}"/>
              </a:ext>
            </a:extLst>
          </p:cNvPr>
          <p:cNvSpPr txBox="1"/>
          <p:nvPr/>
        </p:nvSpPr>
        <p:spPr>
          <a:xfrm>
            <a:off x="3719745" y="1674674"/>
            <a:ext cx="3222594" cy="2585323"/>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Organics/Textures</a:t>
            </a:r>
          </a:p>
          <a:p>
            <a:r>
              <a:rPr lang="en-AU" dirty="0">
                <a:solidFill>
                  <a:schemeClr val="bg1">
                    <a:lumMod val="85000"/>
                  </a:schemeClr>
                </a:solidFill>
              </a:rPr>
              <a:t>-Wizard</a:t>
            </a:r>
          </a:p>
          <a:p>
            <a:r>
              <a:rPr lang="en-AU" dirty="0">
                <a:solidFill>
                  <a:schemeClr val="bg1">
                    <a:lumMod val="85000"/>
                  </a:schemeClr>
                </a:solidFill>
              </a:rPr>
              <a:t>-Knight</a:t>
            </a:r>
          </a:p>
          <a:p>
            <a:r>
              <a:rPr lang="en-AU" dirty="0">
                <a:solidFill>
                  <a:schemeClr val="bg1">
                    <a:lumMod val="85000"/>
                  </a:schemeClr>
                </a:solidFill>
              </a:rPr>
              <a:t>-Barbarian</a:t>
            </a:r>
          </a:p>
          <a:p>
            <a:r>
              <a:rPr lang="en-AU" dirty="0">
                <a:solidFill>
                  <a:schemeClr val="bg1">
                    <a:lumMod val="85000"/>
                  </a:schemeClr>
                </a:solidFill>
              </a:rPr>
              <a:t>-Princess</a:t>
            </a:r>
          </a:p>
          <a:p>
            <a:r>
              <a:rPr lang="en-AU" dirty="0">
                <a:solidFill>
                  <a:schemeClr val="bg1">
                    <a:lumMod val="85000"/>
                  </a:schemeClr>
                </a:solidFill>
              </a:rPr>
              <a:t>-Pig</a:t>
            </a:r>
          </a:p>
          <a:p>
            <a:r>
              <a:rPr lang="en-AU" dirty="0">
                <a:solidFill>
                  <a:schemeClr val="bg1">
                    <a:lumMod val="85000"/>
                  </a:schemeClr>
                </a:solidFill>
              </a:rPr>
              <a:t>-Dragon</a:t>
            </a:r>
          </a:p>
          <a:p>
            <a:r>
              <a:rPr lang="en-AU" dirty="0">
                <a:solidFill>
                  <a:schemeClr val="bg1">
                    <a:lumMod val="85000"/>
                  </a:schemeClr>
                </a:solidFill>
              </a:rPr>
              <a:t>-Beard-</a:t>
            </a:r>
            <a:r>
              <a:rPr lang="en-AU" dirty="0" err="1">
                <a:solidFill>
                  <a:schemeClr val="bg1">
                    <a:lumMod val="85000"/>
                  </a:schemeClr>
                </a:solidFill>
              </a:rPr>
              <a:t>Punzel</a:t>
            </a:r>
            <a:endParaRPr lang="en-AU" dirty="0">
              <a:solidFill>
                <a:schemeClr val="bg1">
                  <a:lumMod val="85000"/>
                </a:schemeClr>
              </a:solidFill>
            </a:endParaRPr>
          </a:p>
          <a:p>
            <a:r>
              <a:rPr lang="en-US" dirty="0">
                <a:solidFill>
                  <a:schemeClr val="bg1">
                    <a:lumMod val="85000"/>
                  </a:schemeClr>
                </a:solidFill>
              </a:rPr>
              <a:t>-Ground Textures</a:t>
            </a:r>
          </a:p>
        </p:txBody>
      </p:sp>
      <p:sp>
        <p:nvSpPr>
          <p:cNvPr id="6" name="TextBox 5">
            <a:extLst>
              <a:ext uri="{FF2B5EF4-FFF2-40B4-BE49-F238E27FC236}">
                <a16:creationId xmlns:a16="http://schemas.microsoft.com/office/drawing/2014/main" id="{16BC1364-6506-4DDE-AEDD-267B4DE25A95}"/>
              </a:ext>
            </a:extLst>
          </p:cNvPr>
          <p:cNvSpPr txBox="1"/>
          <p:nvPr/>
        </p:nvSpPr>
        <p:spPr>
          <a:xfrm>
            <a:off x="6809175" y="1674674"/>
            <a:ext cx="3222594" cy="286232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UI</a:t>
            </a:r>
          </a:p>
          <a:p>
            <a:r>
              <a:rPr lang="en-US" dirty="0">
                <a:solidFill>
                  <a:schemeClr val="bg1">
                    <a:lumMod val="85000"/>
                  </a:schemeClr>
                </a:solidFill>
              </a:rPr>
              <a:t>-Health</a:t>
            </a:r>
          </a:p>
          <a:p>
            <a:r>
              <a:rPr lang="en-US" dirty="0">
                <a:solidFill>
                  <a:schemeClr val="bg1">
                    <a:lumMod val="85000"/>
                  </a:schemeClr>
                </a:solidFill>
              </a:rPr>
              <a:t>-Crown</a:t>
            </a:r>
          </a:p>
          <a:p>
            <a:r>
              <a:rPr lang="en-US" dirty="0">
                <a:solidFill>
                  <a:schemeClr val="bg1">
                    <a:lumMod val="85000"/>
                  </a:schemeClr>
                </a:solidFill>
              </a:rPr>
              <a:t>-Credits – parchment</a:t>
            </a:r>
          </a:p>
          <a:p>
            <a:r>
              <a:rPr lang="en-US" dirty="0">
                <a:solidFill>
                  <a:schemeClr val="bg1">
                    <a:lumMod val="85000"/>
                  </a:schemeClr>
                </a:solidFill>
              </a:rPr>
              <a:t>-Quit</a:t>
            </a:r>
          </a:p>
          <a:p>
            <a:r>
              <a:rPr lang="en-US" dirty="0">
                <a:solidFill>
                  <a:schemeClr val="bg1">
                    <a:lumMod val="85000"/>
                  </a:schemeClr>
                </a:solidFill>
              </a:rPr>
              <a:t>Game mode silhouettes</a:t>
            </a:r>
          </a:p>
          <a:p>
            <a:r>
              <a:rPr lang="en-US" dirty="0">
                <a:solidFill>
                  <a:schemeClr val="bg1">
                    <a:lumMod val="85000"/>
                  </a:schemeClr>
                </a:solidFill>
              </a:rPr>
              <a:t>-Box/buttons</a:t>
            </a:r>
          </a:p>
          <a:p>
            <a:r>
              <a:rPr lang="en-US" dirty="0">
                <a:solidFill>
                  <a:schemeClr val="bg1">
                    <a:lumMod val="85000"/>
                  </a:schemeClr>
                </a:solidFill>
              </a:rPr>
              <a:t>-Info box</a:t>
            </a:r>
          </a:p>
          <a:p>
            <a:r>
              <a:rPr lang="en-US" dirty="0">
                <a:solidFill>
                  <a:schemeClr val="bg1">
                    <a:lumMod val="85000"/>
                  </a:schemeClr>
                </a:solidFill>
              </a:rPr>
              <a:t>Volume sliders</a:t>
            </a:r>
          </a:p>
          <a:p>
            <a:endParaRPr lang="en-US" dirty="0"/>
          </a:p>
        </p:txBody>
      </p:sp>
      <p:sp>
        <p:nvSpPr>
          <p:cNvPr id="7" name="TextBox 6">
            <a:extLst>
              <a:ext uri="{FF2B5EF4-FFF2-40B4-BE49-F238E27FC236}">
                <a16:creationId xmlns:a16="http://schemas.microsoft.com/office/drawing/2014/main" id="{5800332D-CF1A-46CA-9B62-69F8A490BCB7}"/>
              </a:ext>
            </a:extLst>
          </p:cNvPr>
          <p:cNvSpPr txBox="1"/>
          <p:nvPr/>
        </p:nvSpPr>
        <p:spPr>
          <a:xfrm>
            <a:off x="9501588" y="1674674"/>
            <a:ext cx="3222594" cy="3139321"/>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Particles</a:t>
            </a:r>
          </a:p>
          <a:p>
            <a:r>
              <a:rPr lang="en-US" dirty="0">
                <a:solidFill>
                  <a:schemeClr val="bg1">
                    <a:lumMod val="85000"/>
                  </a:schemeClr>
                </a:solidFill>
              </a:rPr>
              <a:t>-Sparks</a:t>
            </a:r>
          </a:p>
          <a:p>
            <a:r>
              <a:rPr lang="en-US" dirty="0">
                <a:solidFill>
                  <a:schemeClr val="bg1">
                    <a:lumMod val="85000"/>
                  </a:schemeClr>
                </a:solidFill>
              </a:rPr>
              <a:t>-While/silver sparkles</a:t>
            </a:r>
          </a:p>
          <a:p>
            <a:r>
              <a:rPr lang="en-US" dirty="0">
                <a:solidFill>
                  <a:schemeClr val="bg1">
                    <a:lumMod val="85000"/>
                  </a:schemeClr>
                </a:solidFill>
              </a:rPr>
              <a:t>-Death </a:t>
            </a:r>
            <a:r>
              <a:rPr lang="en-US" dirty="0" err="1">
                <a:solidFill>
                  <a:schemeClr val="bg1">
                    <a:lumMod val="85000"/>
                  </a:schemeClr>
                </a:solidFill>
              </a:rPr>
              <a:t>explotion</a:t>
            </a:r>
            <a:r>
              <a:rPr lang="en-US" dirty="0">
                <a:solidFill>
                  <a:schemeClr val="bg1">
                    <a:lumMod val="85000"/>
                  </a:schemeClr>
                </a:solidFill>
              </a:rPr>
              <a:t> </a:t>
            </a:r>
          </a:p>
          <a:p>
            <a:r>
              <a:rPr lang="en-US" dirty="0">
                <a:solidFill>
                  <a:schemeClr val="bg1">
                    <a:lumMod val="85000"/>
                  </a:schemeClr>
                </a:solidFill>
              </a:rPr>
              <a:t>-Red sparkle (power up)</a:t>
            </a:r>
          </a:p>
          <a:p>
            <a:r>
              <a:rPr lang="en-US" dirty="0">
                <a:solidFill>
                  <a:schemeClr val="bg1">
                    <a:lumMod val="85000"/>
                  </a:schemeClr>
                </a:solidFill>
              </a:rPr>
              <a:t>-Blue sparkle (power up)</a:t>
            </a:r>
          </a:p>
          <a:p>
            <a:r>
              <a:rPr lang="en-US" dirty="0">
                <a:solidFill>
                  <a:schemeClr val="bg1">
                    <a:lumMod val="85000"/>
                  </a:schemeClr>
                </a:solidFill>
              </a:rPr>
              <a:t>-Smoke particle</a:t>
            </a:r>
          </a:p>
          <a:p>
            <a:r>
              <a:rPr lang="en-US" dirty="0">
                <a:solidFill>
                  <a:schemeClr val="bg1">
                    <a:lumMod val="85000"/>
                  </a:schemeClr>
                </a:solidFill>
              </a:rPr>
              <a:t>-Dust cloud</a:t>
            </a:r>
          </a:p>
          <a:p>
            <a:r>
              <a:rPr lang="en-US" dirty="0">
                <a:solidFill>
                  <a:schemeClr val="bg1">
                    <a:lumMod val="85000"/>
                  </a:schemeClr>
                </a:solidFill>
              </a:rPr>
              <a:t>-Fire</a:t>
            </a:r>
          </a:p>
          <a:p>
            <a:r>
              <a:rPr lang="en-US" dirty="0">
                <a:solidFill>
                  <a:schemeClr val="bg1">
                    <a:lumMod val="85000"/>
                  </a:schemeClr>
                </a:solidFill>
              </a:rPr>
              <a:t>-Confetti</a:t>
            </a:r>
          </a:p>
          <a:p>
            <a:endParaRPr lang="en-US" dirty="0">
              <a:solidFill>
                <a:schemeClr val="bg1"/>
              </a:solidFill>
            </a:endParaRPr>
          </a:p>
        </p:txBody>
      </p:sp>
      <p:sp>
        <p:nvSpPr>
          <p:cNvPr id="8" name="TextBox 7">
            <a:extLst>
              <a:ext uri="{FF2B5EF4-FFF2-40B4-BE49-F238E27FC236}">
                <a16:creationId xmlns:a16="http://schemas.microsoft.com/office/drawing/2014/main" id="{03B2C58F-AB77-40A0-B1B3-84BA93FBFD74}"/>
              </a:ext>
            </a:extLst>
          </p:cNvPr>
          <p:cNvSpPr txBox="1"/>
          <p:nvPr/>
        </p:nvSpPr>
        <p:spPr>
          <a:xfrm>
            <a:off x="270770" y="5303878"/>
            <a:ext cx="963227"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Extra</a:t>
            </a:r>
            <a:endParaRPr lang="en-AU"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6ED86A47-B9D6-4099-B146-D5F0ED6EE0AE}"/>
              </a:ext>
            </a:extLst>
          </p:cNvPr>
          <p:cNvSpPr txBox="1"/>
          <p:nvPr/>
        </p:nvSpPr>
        <p:spPr>
          <a:xfrm>
            <a:off x="1731146" y="5353235"/>
            <a:ext cx="1731145" cy="1139640"/>
          </a:xfrm>
          <a:prstGeom prst="rect">
            <a:avLst/>
          </a:prstGeom>
          <a:noFill/>
        </p:spPr>
        <p:txBody>
          <a:bodyPr wrap="square" rtlCol="0">
            <a:spAutoFit/>
          </a:bodyPr>
          <a:lstStyle/>
          <a:p>
            <a:endParaRPr lang="en-AU" dirty="0"/>
          </a:p>
        </p:txBody>
      </p:sp>
      <p:sp>
        <p:nvSpPr>
          <p:cNvPr id="12" name="TextBox 11">
            <a:extLst>
              <a:ext uri="{FF2B5EF4-FFF2-40B4-BE49-F238E27FC236}">
                <a16:creationId xmlns:a16="http://schemas.microsoft.com/office/drawing/2014/main" id="{21CABCE8-7B3F-44A6-B3DC-6A995D599D1D}"/>
              </a:ext>
            </a:extLst>
          </p:cNvPr>
          <p:cNvSpPr txBox="1"/>
          <p:nvPr/>
        </p:nvSpPr>
        <p:spPr>
          <a:xfrm>
            <a:off x="1003177" y="4320272"/>
            <a:ext cx="2849732" cy="2031325"/>
          </a:xfrm>
          <a:prstGeom prst="rect">
            <a:avLst/>
          </a:prstGeom>
          <a:noFill/>
        </p:spPr>
        <p:txBody>
          <a:bodyPr wrap="square" rtlCol="0">
            <a:spAutoFit/>
          </a:bodyPr>
          <a:lstStyle/>
          <a:p>
            <a:r>
              <a:rPr lang="en-US" dirty="0">
                <a:solidFill>
                  <a:schemeClr val="bg1">
                    <a:lumMod val="85000"/>
                  </a:schemeClr>
                </a:solidFill>
              </a:rPr>
              <a:t>-Clothes line</a:t>
            </a:r>
          </a:p>
          <a:p>
            <a:r>
              <a:rPr lang="en-US" dirty="0">
                <a:solidFill>
                  <a:schemeClr val="bg1">
                    <a:lumMod val="85000"/>
                  </a:schemeClr>
                </a:solidFill>
              </a:rPr>
              <a:t>-Fountain</a:t>
            </a:r>
          </a:p>
          <a:p>
            <a:r>
              <a:rPr lang="en-US" dirty="0">
                <a:solidFill>
                  <a:schemeClr val="bg1">
                    <a:lumMod val="85000"/>
                  </a:schemeClr>
                </a:solidFill>
              </a:rPr>
              <a:t>-Fruit boxes</a:t>
            </a:r>
          </a:p>
          <a:p>
            <a:r>
              <a:rPr lang="en-US" dirty="0">
                <a:solidFill>
                  <a:schemeClr val="bg1">
                    <a:lumMod val="85000"/>
                  </a:schemeClr>
                </a:solidFill>
              </a:rPr>
              <a:t>-Barrels</a:t>
            </a:r>
          </a:p>
          <a:p>
            <a:r>
              <a:rPr lang="en-US" dirty="0">
                <a:solidFill>
                  <a:schemeClr val="bg1">
                    <a:lumMod val="85000"/>
                  </a:schemeClr>
                </a:solidFill>
              </a:rPr>
              <a:t>-Flags</a:t>
            </a:r>
          </a:p>
          <a:p>
            <a:r>
              <a:rPr lang="en-US" dirty="0">
                <a:solidFill>
                  <a:schemeClr val="bg1">
                    <a:lumMod val="85000"/>
                  </a:schemeClr>
                </a:solidFill>
              </a:rPr>
              <a:t>-Carts</a:t>
            </a:r>
          </a:p>
          <a:p>
            <a:r>
              <a:rPr lang="en-US" dirty="0">
                <a:solidFill>
                  <a:schemeClr val="bg1">
                    <a:lumMod val="85000"/>
                  </a:schemeClr>
                </a:solidFill>
              </a:rPr>
              <a:t>-Fences</a:t>
            </a:r>
          </a:p>
        </p:txBody>
      </p:sp>
      <p:sp>
        <p:nvSpPr>
          <p:cNvPr id="10" name="TextBox 9">
            <a:extLst>
              <a:ext uri="{FF2B5EF4-FFF2-40B4-BE49-F238E27FC236}">
                <a16:creationId xmlns:a16="http://schemas.microsoft.com/office/drawing/2014/main" id="{E770E7A5-20E0-4E57-9C08-95BA9D98F382}"/>
              </a:ext>
            </a:extLst>
          </p:cNvPr>
          <p:cNvSpPr txBox="1"/>
          <p:nvPr/>
        </p:nvSpPr>
        <p:spPr>
          <a:xfrm>
            <a:off x="3719745" y="5211544"/>
            <a:ext cx="2849732" cy="646331"/>
          </a:xfrm>
          <a:prstGeom prst="rect">
            <a:avLst/>
          </a:prstGeom>
          <a:noFill/>
        </p:spPr>
        <p:txBody>
          <a:bodyPr wrap="square" rtlCol="0">
            <a:spAutoFit/>
          </a:bodyPr>
          <a:lstStyle/>
          <a:p>
            <a:r>
              <a:rPr lang="en-US" dirty="0">
                <a:solidFill>
                  <a:schemeClr val="bg1">
                    <a:lumMod val="85000"/>
                  </a:schemeClr>
                </a:solidFill>
              </a:rPr>
              <a:t>-Foliage</a:t>
            </a:r>
          </a:p>
          <a:p>
            <a:r>
              <a:rPr lang="en-US" dirty="0">
                <a:solidFill>
                  <a:schemeClr val="bg1">
                    <a:lumMod val="85000"/>
                  </a:schemeClr>
                </a:solidFill>
              </a:rPr>
              <a:t>-Extra small animals etc. rats</a:t>
            </a:r>
            <a:endParaRPr lang="en-AU" dirty="0">
              <a:solidFill>
                <a:schemeClr val="bg1">
                  <a:lumMod val="85000"/>
                </a:schemeClr>
              </a:solidFill>
            </a:endParaRPr>
          </a:p>
        </p:txBody>
      </p:sp>
    </p:spTree>
    <p:extLst>
      <p:ext uri="{BB962C8B-B14F-4D97-AF65-F5344CB8AC3E}">
        <p14:creationId xmlns:p14="http://schemas.microsoft.com/office/powerpoint/2010/main" val="579103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TotalTime>
  <Words>1377</Words>
  <Application>Microsoft Office PowerPoint</Application>
  <PresentationFormat>Widescreen</PresentationFormat>
  <Paragraphs>297</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Georgia</vt:lpstr>
      <vt:lpstr>Wingdings</vt:lpstr>
      <vt:lpstr>Office Theme</vt:lpstr>
      <vt:lpstr> Art Bible</vt:lpstr>
      <vt:lpstr>About</vt:lpstr>
      <vt:lpstr>Context</vt:lpstr>
      <vt:lpstr>Roles</vt:lpstr>
      <vt:lpstr>Task Roles</vt:lpstr>
      <vt:lpstr>Schedule</vt:lpstr>
      <vt:lpstr>Milestones</vt:lpstr>
      <vt:lpstr>Conventions</vt:lpstr>
      <vt:lpstr>Asset Lists</vt:lpstr>
      <vt:lpstr>Tiers</vt:lpstr>
      <vt:lpstr>Tiers-Castle</vt:lpstr>
      <vt:lpstr>Character/Creature Animations</vt:lpstr>
      <vt:lpstr>Software’s</vt:lpstr>
      <vt:lpstr>Naming Conventions</vt:lpstr>
      <vt:lpstr>Art Requirements</vt:lpstr>
      <vt:lpstr>Mood-Board</vt:lpstr>
      <vt:lpstr>Art Style</vt:lpstr>
      <vt:lpstr>Reference-Barbarian</vt:lpstr>
      <vt:lpstr>Reference-Wizard</vt:lpstr>
      <vt:lpstr>Reference-Princess</vt:lpstr>
      <vt:lpstr>Reference-Knight</vt:lpstr>
      <vt:lpstr>Reference-Creatures</vt:lpstr>
      <vt:lpstr>Reference-Castle</vt:lpstr>
      <vt:lpstr>Reference-Towns</vt:lpstr>
      <vt:lpstr>Reference-Textures</vt:lpstr>
      <vt:lpstr>Reference-UI</vt:lpstr>
      <vt:lpstr>Reference-Particles</vt:lpstr>
      <vt:lpstr>Reference-Fonts</vt:lpstr>
      <vt:lpstr>Reference-Character Base</vt:lpstr>
      <vt:lpstr>PowerPoint Presentation</vt:lpstr>
      <vt:lpstr>Concepts-Castle</vt:lpstr>
      <vt:lpstr>Castle</vt:lpstr>
      <vt:lpstr>Town and market place</vt:lpstr>
      <vt:lpstr>Concepts-UI</vt:lpstr>
      <vt:lpstr>Concepts-Borris Bungry</vt:lpstr>
      <vt:lpstr>Borris Bungry</vt:lpstr>
      <vt:lpstr>Concepts-Penelope</vt:lpstr>
      <vt:lpstr>Penelope</vt:lpstr>
      <vt:lpstr>Concepts-Kevin</vt:lpstr>
      <vt:lpstr>Kevin</vt:lpstr>
      <vt:lpstr>Concepts-Herbert</vt:lpstr>
      <vt:lpstr>Concepts-Herbert</vt:lpstr>
      <vt:lpstr>Concepts-Bearded Bernie</vt:lpstr>
      <vt:lpstr>Concepts-Chonker</vt:lpstr>
      <vt:lpstr>Concepts-Cal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Naumovski</dc:creator>
  <cp:lastModifiedBy>Benjamin Williams</cp:lastModifiedBy>
  <cp:revision>133</cp:revision>
  <dcterms:created xsi:type="dcterms:W3CDTF">2019-07-05T11:13:33Z</dcterms:created>
  <dcterms:modified xsi:type="dcterms:W3CDTF">2019-09-27T06:26:13Z</dcterms:modified>
</cp:coreProperties>
</file>